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8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6"/>
  </p:notesMasterIdLst>
  <p:handoutMasterIdLst>
    <p:handoutMasterId r:id="rId27"/>
  </p:handoutMasterIdLst>
  <p:sldIdLst>
    <p:sldId id="256" r:id="rId5"/>
    <p:sldId id="277" r:id="rId6"/>
    <p:sldId id="258" r:id="rId7"/>
    <p:sldId id="290" r:id="rId8"/>
    <p:sldId id="264" r:id="rId9"/>
    <p:sldId id="291" r:id="rId10"/>
    <p:sldId id="321" r:id="rId11"/>
    <p:sldId id="319" r:id="rId12"/>
    <p:sldId id="322" r:id="rId13"/>
    <p:sldId id="320" r:id="rId14"/>
    <p:sldId id="323" r:id="rId15"/>
    <p:sldId id="268" r:id="rId16"/>
    <p:sldId id="286" r:id="rId17"/>
    <p:sldId id="328" r:id="rId18"/>
    <p:sldId id="324" r:id="rId19"/>
    <p:sldId id="326" r:id="rId20"/>
    <p:sldId id="325" r:id="rId21"/>
    <p:sldId id="327" r:id="rId22"/>
    <p:sldId id="329" r:id="rId23"/>
    <p:sldId id="262" r:id="rId24"/>
    <p:sldId id="276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92" userDrawn="1">
          <p15:clr>
            <a:srgbClr val="A4A3A4"/>
          </p15:clr>
        </p15:guide>
        <p15:guide id="2" pos="3144" userDrawn="1">
          <p15:clr>
            <a:srgbClr val="A4A3A4"/>
          </p15:clr>
        </p15:guide>
        <p15:guide id="3" orient="horz" pos="9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C4B1156A-380E-4F78-BDF5-A606A8083BF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72" autoAdjust="0"/>
    <p:restoredTop sz="93204" autoAdjust="0"/>
  </p:normalViewPr>
  <p:slideViewPr>
    <p:cSldViewPr snapToGrid="0">
      <p:cViewPr varScale="1">
        <p:scale>
          <a:sx n="77" d="100"/>
          <a:sy n="77" d="100"/>
        </p:scale>
        <p:origin x="912" y="53"/>
      </p:cViewPr>
      <p:guideLst>
        <p:guide orient="horz" pos="792"/>
        <p:guide pos="3144"/>
        <p:guide orient="horz" pos="960"/>
      </p:guideLst>
    </p:cSldViewPr>
  </p:slideViewPr>
  <p:outlineViewPr>
    <p:cViewPr>
      <p:scale>
        <a:sx n="33" d="100"/>
        <a:sy n="33" d="100"/>
      </p:scale>
      <p:origin x="0" y="-11942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58" d="100"/>
          <a:sy n="58" d="100"/>
        </p:scale>
        <p:origin x="3240" y="5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handoutMaster" Target="handoutMasters/handoutMaster1.xml"/><Relationship Id="rId30" Type="http://schemas.openxmlformats.org/officeDocument/2006/relationships/viewProps" Target="viewProps.xml"/><Relationship Id="rId8" Type="http://schemas.openxmlformats.org/officeDocument/2006/relationships/slide" Target="slides/slide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FC6DA0E-223C-471A-9607-02F817C536CF}" type="doc">
      <dgm:prSet loTypeId="urn:microsoft.com/office/officeart/2005/8/layout/list1" loCatId="list" qsTypeId="urn:microsoft.com/office/officeart/2005/8/quickstyle/3d1" qsCatId="3D" csTypeId="urn:microsoft.com/office/officeart/2005/8/colors/accent3_2" csCatId="accent3" phldr="1"/>
      <dgm:spPr/>
    </dgm:pt>
    <dgm:pt modelId="{59F86C31-C7B0-48AE-B135-51FAB1813DA6}">
      <dgm:prSet phldrT="[Text]"/>
      <dgm:spPr/>
      <dgm:t>
        <a:bodyPr/>
        <a:lstStyle/>
        <a:p>
          <a:r>
            <a:rPr lang="en-IN" dirty="0"/>
            <a:t>pip install request</a:t>
          </a:r>
        </a:p>
      </dgm:t>
    </dgm:pt>
    <dgm:pt modelId="{DE004050-36C0-4E2B-B81C-13DBBAB89E0D}" type="parTrans" cxnId="{28499566-871B-43F0-A1D0-0B41D92718EE}">
      <dgm:prSet/>
      <dgm:spPr/>
      <dgm:t>
        <a:bodyPr/>
        <a:lstStyle/>
        <a:p>
          <a:endParaRPr lang="en-IN"/>
        </a:p>
      </dgm:t>
    </dgm:pt>
    <dgm:pt modelId="{0D3CEEE5-81A9-44E9-A793-F256088CF297}" type="sibTrans" cxnId="{28499566-871B-43F0-A1D0-0B41D92718EE}">
      <dgm:prSet/>
      <dgm:spPr/>
      <dgm:t>
        <a:bodyPr/>
        <a:lstStyle/>
        <a:p>
          <a:endParaRPr lang="en-IN"/>
        </a:p>
      </dgm:t>
    </dgm:pt>
    <dgm:pt modelId="{46896CDA-103D-4DE5-B79D-3704742DF012}">
      <dgm:prSet phldrT="[Text]"/>
      <dgm:spPr/>
      <dgm:t>
        <a:bodyPr/>
        <a:lstStyle/>
        <a:p>
          <a:r>
            <a:rPr lang="en-IN" dirty="0"/>
            <a:t>pip install </a:t>
          </a:r>
          <a:r>
            <a:rPr lang="en-IN" dirty="0" err="1"/>
            <a:t>mysql</a:t>
          </a:r>
          <a:r>
            <a:rPr lang="en-IN" dirty="0"/>
            <a:t>-connector-python</a:t>
          </a:r>
        </a:p>
      </dgm:t>
    </dgm:pt>
    <dgm:pt modelId="{75882EDB-7DC6-4101-97B8-025AE5DDF7DC}" type="parTrans" cxnId="{C07EB59E-3D6C-4701-B252-99FE53AEF1A1}">
      <dgm:prSet/>
      <dgm:spPr/>
      <dgm:t>
        <a:bodyPr/>
        <a:lstStyle/>
        <a:p>
          <a:endParaRPr lang="en-IN"/>
        </a:p>
      </dgm:t>
    </dgm:pt>
    <dgm:pt modelId="{1E090D2A-4835-42C0-88C6-F62E2ED49049}" type="sibTrans" cxnId="{C07EB59E-3D6C-4701-B252-99FE53AEF1A1}">
      <dgm:prSet/>
      <dgm:spPr/>
      <dgm:t>
        <a:bodyPr/>
        <a:lstStyle/>
        <a:p>
          <a:endParaRPr lang="en-IN"/>
        </a:p>
      </dgm:t>
    </dgm:pt>
    <dgm:pt modelId="{F8FC33F5-51EB-4555-BD20-3C4FE9197391}">
      <dgm:prSet/>
      <dgm:spPr/>
      <dgm:t>
        <a:bodyPr/>
        <a:lstStyle/>
        <a:p>
          <a:r>
            <a:rPr lang="en-IN" dirty="0"/>
            <a:t>Pip install git</a:t>
          </a:r>
        </a:p>
      </dgm:t>
    </dgm:pt>
    <dgm:pt modelId="{F1317445-E286-4C85-92E4-FDD8C1E129F8}" type="parTrans" cxnId="{96D37A22-B906-42DF-ABF6-0C6C4F2D6069}">
      <dgm:prSet/>
      <dgm:spPr/>
      <dgm:t>
        <a:bodyPr/>
        <a:lstStyle/>
        <a:p>
          <a:endParaRPr lang="en-IN"/>
        </a:p>
      </dgm:t>
    </dgm:pt>
    <dgm:pt modelId="{12E480F6-9E7E-4A00-97FB-D64E790609D0}" type="sibTrans" cxnId="{96D37A22-B906-42DF-ABF6-0C6C4F2D6069}">
      <dgm:prSet/>
      <dgm:spPr/>
      <dgm:t>
        <a:bodyPr/>
        <a:lstStyle/>
        <a:p>
          <a:endParaRPr lang="en-IN"/>
        </a:p>
      </dgm:t>
    </dgm:pt>
    <dgm:pt modelId="{05E198BD-D2B2-44A9-94FF-FD44536FF18A}">
      <dgm:prSet phldrT="[Text]"/>
      <dgm:spPr/>
      <dgm:t>
        <a:bodyPr/>
        <a:lstStyle/>
        <a:p>
          <a:r>
            <a:rPr lang="en-IN" dirty="0"/>
            <a:t>pip install pandas</a:t>
          </a:r>
        </a:p>
      </dgm:t>
    </dgm:pt>
    <dgm:pt modelId="{1C49D1DE-AACB-48B3-A03B-AB4D3F1065F3}" type="parTrans" cxnId="{B4D317A8-B49C-4BF6-B16C-E87EE0C9FA4E}">
      <dgm:prSet/>
      <dgm:spPr/>
      <dgm:t>
        <a:bodyPr/>
        <a:lstStyle/>
        <a:p>
          <a:endParaRPr lang="en-IN"/>
        </a:p>
      </dgm:t>
    </dgm:pt>
    <dgm:pt modelId="{B9213867-F08E-4553-B1BA-913329C22A42}" type="sibTrans" cxnId="{B4D317A8-B49C-4BF6-B16C-E87EE0C9FA4E}">
      <dgm:prSet/>
      <dgm:spPr/>
      <dgm:t>
        <a:bodyPr/>
        <a:lstStyle/>
        <a:p>
          <a:endParaRPr lang="en-IN"/>
        </a:p>
      </dgm:t>
    </dgm:pt>
    <dgm:pt modelId="{66017CC2-3EF5-41F8-B46F-FCD850838F7D}">
      <dgm:prSet/>
      <dgm:spPr/>
      <dgm:t>
        <a:bodyPr/>
        <a:lstStyle/>
        <a:p>
          <a:r>
            <a:rPr lang="en-IN" dirty="0"/>
            <a:t>pip install </a:t>
          </a:r>
          <a:r>
            <a:rPr lang="en-IN" dirty="0" err="1"/>
            <a:t>streamlit</a:t>
          </a:r>
          <a:endParaRPr lang="en-IN" dirty="0"/>
        </a:p>
      </dgm:t>
    </dgm:pt>
    <dgm:pt modelId="{19FD97E2-54F2-4A8F-AD5E-D7FA354AFCD9}" type="parTrans" cxnId="{332F5DCA-BC71-4CFC-8FF0-1AD52B33D7FB}">
      <dgm:prSet/>
      <dgm:spPr/>
      <dgm:t>
        <a:bodyPr/>
        <a:lstStyle/>
        <a:p>
          <a:endParaRPr lang="en-IN"/>
        </a:p>
      </dgm:t>
    </dgm:pt>
    <dgm:pt modelId="{868AB46E-CAEB-48A0-A06C-30B2BA4A6398}" type="sibTrans" cxnId="{332F5DCA-BC71-4CFC-8FF0-1AD52B33D7FB}">
      <dgm:prSet/>
      <dgm:spPr/>
      <dgm:t>
        <a:bodyPr/>
        <a:lstStyle/>
        <a:p>
          <a:endParaRPr lang="en-IN"/>
        </a:p>
      </dgm:t>
    </dgm:pt>
    <dgm:pt modelId="{335348E5-D091-435F-9839-F01810AEA6A7}">
      <dgm:prSet/>
      <dgm:spPr/>
      <dgm:t>
        <a:bodyPr/>
        <a:lstStyle/>
        <a:p>
          <a:r>
            <a:rPr lang="en-IN" dirty="0"/>
            <a:t>Pip install </a:t>
          </a:r>
          <a:r>
            <a:rPr lang="en-IN" dirty="0" err="1"/>
            <a:t>json</a:t>
          </a:r>
          <a:endParaRPr lang="en-IN" dirty="0"/>
        </a:p>
      </dgm:t>
    </dgm:pt>
    <dgm:pt modelId="{0924F831-AD36-4FB5-89AC-CAEBB3B16AAC}" type="parTrans" cxnId="{B3F1F8E1-6725-4B53-A9DA-DDC924BB3A50}">
      <dgm:prSet/>
      <dgm:spPr/>
      <dgm:t>
        <a:bodyPr/>
        <a:lstStyle/>
        <a:p>
          <a:endParaRPr lang="en-IN"/>
        </a:p>
      </dgm:t>
    </dgm:pt>
    <dgm:pt modelId="{731F1D77-E74D-429A-96D7-B43D1886FB80}" type="sibTrans" cxnId="{B3F1F8E1-6725-4B53-A9DA-DDC924BB3A50}">
      <dgm:prSet/>
      <dgm:spPr/>
      <dgm:t>
        <a:bodyPr/>
        <a:lstStyle/>
        <a:p>
          <a:endParaRPr lang="en-IN"/>
        </a:p>
      </dgm:t>
    </dgm:pt>
    <dgm:pt modelId="{564BE4D0-4FBF-4F23-A49B-159989723ECA}">
      <dgm:prSet phldrT="[Text]"/>
      <dgm:spPr/>
      <dgm:t>
        <a:bodyPr/>
        <a:lstStyle/>
        <a:p>
          <a:r>
            <a:rPr lang="en-IN" dirty="0"/>
            <a:t>Pip install </a:t>
          </a:r>
          <a:r>
            <a:rPr lang="en-IN" dirty="0" err="1"/>
            <a:t>matplotlib.pyplot</a:t>
          </a:r>
          <a:endParaRPr lang="en-IN" dirty="0"/>
        </a:p>
      </dgm:t>
    </dgm:pt>
    <dgm:pt modelId="{C1F26F0B-4D79-4338-B332-5ABB8ADD2123}" type="parTrans" cxnId="{E99E3410-4243-4C0D-A590-804BD2A58124}">
      <dgm:prSet/>
      <dgm:spPr/>
      <dgm:t>
        <a:bodyPr/>
        <a:lstStyle/>
        <a:p>
          <a:endParaRPr lang="en-IN"/>
        </a:p>
      </dgm:t>
    </dgm:pt>
    <dgm:pt modelId="{85719CD7-BD7B-4266-81BB-2781C3F6FF5D}" type="sibTrans" cxnId="{E99E3410-4243-4C0D-A590-804BD2A58124}">
      <dgm:prSet/>
      <dgm:spPr/>
      <dgm:t>
        <a:bodyPr/>
        <a:lstStyle/>
        <a:p>
          <a:endParaRPr lang="en-IN"/>
        </a:p>
      </dgm:t>
    </dgm:pt>
    <dgm:pt modelId="{904D5FAD-0BE2-430B-85D9-968C8E2D63E5}" type="pres">
      <dgm:prSet presAssocID="{5FC6DA0E-223C-471A-9607-02F817C536CF}" presName="linear" presStyleCnt="0">
        <dgm:presLayoutVars>
          <dgm:dir/>
          <dgm:animLvl val="lvl"/>
          <dgm:resizeHandles val="exact"/>
        </dgm:presLayoutVars>
      </dgm:prSet>
      <dgm:spPr/>
    </dgm:pt>
    <dgm:pt modelId="{48DFF4C1-8C05-4872-97B0-BF8A2C6FBAD6}" type="pres">
      <dgm:prSet presAssocID="{05E198BD-D2B2-44A9-94FF-FD44536FF18A}" presName="parentLin" presStyleCnt="0"/>
      <dgm:spPr/>
    </dgm:pt>
    <dgm:pt modelId="{E6ADAC7B-AAF3-4498-81CE-3FEAED1FBC6A}" type="pres">
      <dgm:prSet presAssocID="{05E198BD-D2B2-44A9-94FF-FD44536FF18A}" presName="parentLeftMargin" presStyleLbl="node1" presStyleIdx="0" presStyleCnt="7"/>
      <dgm:spPr/>
    </dgm:pt>
    <dgm:pt modelId="{C4C55671-20A6-4FE7-BE58-D830F91496BA}" type="pres">
      <dgm:prSet presAssocID="{05E198BD-D2B2-44A9-94FF-FD44536FF18A}" presName="parentText" presStyleLbl="node1" presStyleIdx="0" presStyleCnt="7">
        <dgm:presLayoutVars>
          <dgm:chMax val="0"/>
          <dgm:bulletEnabled val="1"/>
        </dgm:presLayoutVars>
      </dgm:prSet>
      <dgm:spPr/>
    </dgm:pt>
    <dgm:pt modelId="{7863283D-ABAD-4626-B096-26AC4361780A}" type="pres">
      <dgm:prSet presAssocID="{05E198BD-D2B2-44A9-94FF-FD44536FF18A}" presName="negativeSpace" presStyleCnt="0"/>
      <dgm:spPr/>
    </dgm:pt>
    <dgm:pt modelId="{7D92B3B9-9A6A-439B-96BA-648BD5438BA2}" type="pres">
      <dgm:prSet presAssocID="{05E198BD-D2B2-44A9-94FF-FD44536FF18A}" presName="childText" presStyleLbl="conFgAcc1" presStyleIdx="0" presStyleCnt="7">
        <dgm:presLayoutVars>
          <dgm:bulletEnabled val="1"/>
        </dgm:presLayoutVars>
      </dgm:prSet>
      <dgm:spPr/>
    </dgm:pt>
    <dgm:pt modelId="{BD9F37E6-D1F2-4E74-99D3-845787FE0B06}" type="pres">
      <dgm:prSet presAssocID="{B9213867-F08E-4553-B1BA-913329C22A42}" presName="spaceBetweenRectangles" presStyleCnt="0"/>
      <dgm:spPr/>
    </dgm:pt>
    <dgm:pt modelId="{2570CBFB-8B42-486C-8873-8E590D72C6BF}" type="pres">
      <dgm:prSet presAssocID="{66017CC2-3EF5-41F8-B46F-FCD850838F7D}" presName="parentLin" presStyleCnt="0"/>
      <dgm:spPr/>
    </dgm:pt>
    <dgm:pt modelId="{28480D57-1A5B-43AB-BD26-13CEC30BE0B2}" type="pres">
      <dgm:prSet presAssocID="{66017CC2-3EF5-41F8-B46F-FCD850838F7D}" presName="parentLeftMargin" presStyleLbl="node1" presStyleIdx="0" presStyleCnt="7"/>
      <dgm:spPr/>
    </dgm:pt>
    <dgm:pt modelId="{728E4945-7109-473D-9D9A-120C1D4FCE37}" type="pres">
      <dgm:prSet presAssocID="{66017CC2-3EF5-41F8-B46F-FCD850838F7D}" presName="parentText" presStyleLbl="node1" presStyleIdx="1" presStyleCnt="7">
        <dgm:presLayoutVars>
          <dgm:chMax val="0"/>
          <dgm:bulletEnabled val="1"/>
        </dgm:presLayoutVars>
      </dgm:prSet>
      <dgm:spPr/>
    </dgm:pt>
    <dgm:pt modelId="{16564117-BCFF-4010-A992-8DCAEE8ED3CE}" type="pres">
      <dgm:prSet presAssocID="{66017CC2-3EF5-41F8-B46F-FCD850838F7D}" presName="negativeSpace" presStyleCnt="0"/>
      <dgm:spPr/>
    </dgm:pt>
    <dgm:pt modelId="{245DAC6E-84DB-4282-8AAE-3B6117F91BFE}" type="pres">
      <dgm:prSet presAssocID="{66017CC2-3EF5-41F8-B46F-FCD850838F7D}" presName="childText" presStyleLbl="conFgAcc1" presStyleIdx="1" presStyleCnt="7">
        <dgm:presLayoutVars>
          <dgm:bulletEnabled val="1"/>
        </dgm:presLayoutVars>
      </dgm:prSet>
      <dgm:spPr/>
    </dgm:pt>
    <dgm:pt modelId="{54BD1CF8-4F18-4D5D-8F80-0B6274171FF6}" type="pres">
      <dgm:prSet presAssocID="{868AB46E-CAEB-48A0-A06C-30B2BA4A6398}" presName="spaceBetweenRectangles" presStyleCnt="0"/>
      <dgm:spPr/>
    </dgm:pt>
    <dgm:pt modelId="{7F0BCE7D-7CFF-451F-87A1-6F08DDF19280}" type="pres">
      <dgm:prSet presAssocID="{335348E5-D091-435F-9839-F01810AEA6A7}" presName="parentLin" presStyleCnt="0"/>
      <dgm:spPr/>
    </dgm:pt>
    <dgm:pt modelId="{3D908451-0CF9-4DF8-BF38-2F6D73FC75F8}" type="pres">
      <dgm:prSet presAssocID="{335348E5-D091-435F-9839-F01810AEA6A7}" presName="parentLeftMargin" presStyleLbl="node1" presStyleIdx="1" presStyleCnt="7"/>
      <dgm:spPr/>
    </dgm:pt>
    <dgm:pt modelId="{02DF6FD4-7240-4321-BC32-2FF5C4241774}" type="pres">
      <dgm:prSet presAssocID="{335348E5-D091-435F-9839-F01810AEA6A7}" presName="parentText" presStyleLbl="node1" presStyleIdx="2" presStyleCnt="7">
        <dgm:presLayoutVars>
          <dgm:chMax val="0"/>
          <dgm:bulletEnabled val="1"/>
        </dgm:presLayoutVars>
      </dgm:prSet>
      <dgm:spPr/>
    </dgm:pt>
    <dgm:pt modelId="{9ABF399B-0731-463B-9723-370A8317829F}" type="pres">
      <dgm:prSet presAssocID="{335348E5-D091-435F-9839-F01810AEA6A7}" presName="negativeSpace" presStyleCnt="0"/>
      <dgm:spPr/>
    </dgm:pt>
    <dgm:pt modelId="{8BC7633B-5827-4035-8881-64B92979424B}" type="pres">
      <dgm:prSet presAssocID="{335348E5-D091-435F-9839-F01810AEA6A7}" presName="childText" presStyleLbl="conFgAcc1" presStyleIdx="2" presStyleCnt="7">
        <dgm:presLayoutVars>
          <dgm:bulletEnabled val="1"/>
        </dgm:presLayoutVars>
      </dgm:prSet>
      <dgm:spPr/>
    </dgm:pt>
    <dgm:pt modelId="{6DD13E75-A4D2-4171-930B-2C9B488E8A85}" type="pres">
      <dgm:prSet presAssocID="{731F1D77-E74D-429A-96D7-B43D1886FB80}" presName="spaceBetweenRectangles" presStyleCnt="0"/>
      <dgm:spPr/>
    </dgm:pt>
    <dgm:pt modelId="{362CBB4D-6A12-435A-9ED7-671B997F8657}" type="pres">
      <dgm:prSet presAssocID="{59F86C31-C7B0-48AE-B135-51FAB1813DA6}" presName="parentLin" presStyleCnt="0"/>
      <dgm:spPr/>
    </dgm:pt>
    <dgm:pt modelId="{153FF093-DED2-4827-8619-09BF1083EF6D}" type="pres">
      <dgm:prSet presAssocID="{59F86C31-C7B0-48AE-B135-51FAB1813DA6}" presName="parentLeftMargin" presStyleLbl="node1" presStyleIdx="2" presStyleCnt="7"/>
      <dgm:spPr/>
    </dgm:pt>
    <dgm:pt modelId="{4F590703-246B-4852-8710-28D16921496A}" type="pres">
      <dgm:prSet presAssocID="{59F86C31-C7B0-48AE-B135-51FAB1813DA6}" presName="parentText" presStyleLbl="node1" presStyleIdx="3" presStyleCnt="7">
        <dgm:presLayoutVars>
          <dgm:chMax val="0"/>
          <dgm:bulletEnabled val="1"/>
        </dgm:presLayoutVars>
      </dgm:prSet>
      <dgm:spPr/>
    </dgm:pt>
    <dgm:pt modelId="{A4CAD27E-F3F7-428F-8701-D567730A8027}" type="pres">
      <dgm:prSet presAssocID="{59F86C31-C7B0-48AE-B135-51FAB1813DA6}" presName="negativeSpace" presStyleCnt="0"/>
      <dgm:spPr/>
    </dgm:pt>
    <dgm:pt modelId="{DDB285DD-FEE7-48F9-9FCB-E40519B1296D}" type="pres">
      <dgm:prSet presAssocID="{59F86C31-C7B0-48AE-B135-51FAB1813DA6}" presName="childText" presStyleLbl="conFgAcc1" presStyleIdx="3" presStyleCnt="7">
        <dgm:presLayoutVars>
          <dgm:bulletEnabled val="1"/>
        </dgm:presLayoutVars>
      </dgm:prSet>
      <dgm:spPr/>
    </dgm:pt>
    <dgm:pt modelId="{169CD51C-8551-4449-90DE-820179DF7AC8}" type="pres">
      <dgm:prSet presAssocID="{0D3CEEE5-81A9-44E9-A793-F256088CF297}" presName="spaceBetweenRectangles" presStyleCnt="0"/>
      <dgm:spPr/>
    </dgm:pt>
    <dgm:pt modelId="{357C3AE6-0F88-4185-B87F-260225C7E096}" type="pres">
      <dgm:prSet presAssocID="{564BE4D0-4FBF-4F23-A49B-159989723ECA}" presName="parentLin" presStyleCnt="0"/>
      <dgm:spPr/>
    </dgm:pt>
    <dgm:pt modelId="{97F5374D-73F1-4BAA-9360-8F3A1A00EF36}" type="pres">
      <dgm:prSet presAssocID="{564BE4D0-4FBF-4F23-A49B-159989723ECA}" presName="parentLeftMargin" presStyleLbl="node1" presStyleIdx="3" presStyleCnt="7"/>
      <dgm:spPr/>
    </dgm:pt>
    <dgm:pt modelId="{4304299A-E5FB-4A61-AF62-2AB593E2E8B1}" type="pres">
      <dgm:prSet presAssocID="{564BE4D0-4FBF-4F23-A49B-159989723ECA}" presName="parentText" presStyleLbl="node1" presStyleIdx="4" presStyleCnt="7">
        <dgm:presLayoutVars>
          <dgm:chMax val="0"/>
          <dgm:bulletEnabled val="1"/>
        </dgm:presLayoutVars>
      </dgm:prSet>
      <dgm:spPr/>
    </dgm:pt>
    <dgm:pt modelId="{BACFBFFC-1E2D-4972-ACDE-0F63E26C1B70}" type="pres">
      <dgm:prSet presAssocID="{564BE4D0-4FBF-4F23-A49B-159989723ECA}" presName="negativeSpace" presStyleCnt="0"/>
      <dgm:spPr/>
    </dgm:pt>
    <dgm:pt modelId="{BE722796-9B34-4604-A866-B3E305F289BF}" type="pres">
      <dgm:prSet presAssocID="{564BE4D0-4FBF-4F23-A49B-159989723ECA}" presName="childText" presStyleLbl="conFgAcc1" presStyleIdx="4" presStyleCnt="7">
        <dgm:presLayoutVars>
          <dgm:bulletEnabled val="1"/>
        </dgm:presLayoutVars>
      </dgm:prSet>
      <dgm:spPr/>
    </dgm:pt>
    <dgm:pt modelId="{DBED9951-7752-4C6D-B42C-7D884BFD64BA}" type="pres">
      <dgm:prSet presAssocID="{85719CD7-BD7B-4266-81BB-2781C3F6FF5D}" presName="spaceBetweenRectangles" presStyleCnt="0"/>
      <dgm:spPr/>
    </dgm:pt>
    <dgm:pt modelId="{C07DC23E-9A45-4E93-A25B-8589DB1324D2}" type="pres">
      <dgm:prSet presAssocID="{46896CDA-103D-4DE5-B79D-3704742DF012}" presName="parentLin" presStyleCnt="0"/>
      <dgm:spPr/>
    </dgm:pt>
    <dgm:pt modelId="{6E3C74AB-22F4-4F84-9CCE-8AD172C9BA22}" type="pres">
      <dgm:prSet presAssocID="{46896CDA-103D-4DE5-B79D-3704742DF012}" presName="parentLeftMargin" presStyleLbl="node1" presStyleIdx="4" presStyleCnt="7"/>
      <dgm:spPr/>
    </dgm:pt>
    <dgm:pt modelId="{E4B4FDEC-3A40-4A79-BC80-062E36CA44A7}" type="pres">
      <dgm:prSet presAssocID="{46896CDA-103D-4DE5-B79D-3704742DF012}" presName="parentText" presStyleLbl="node1" presStyleIdx="5" presStyleCnt="7">
        <dgm:presLayoutVars>
          <dgm:chMax val="0"/>
          <dgm:bulletEnabled val="1"/>
        </dgm:presLayoutVars>
      </dgm:prSet>
      <dgm:spPr/>
    </dgm:pt>
    <dgm:pt modelId="{DAC37B30-8D4C-417D-B09C-4024731278F1}" type="pres">
      <dgm:prSet presAssocID="{46896CDA-103D-4DE5-B79D-3704742DF012}" presName="negativeSpace" presStyleCnt="0"/>
      <dgm:spPr/>
    </dgm:pt>
    <dgm:pt modelId="{38446036-B682-4832-A017-8413DECC0CDF}" type="pres">
      <dgm:prSet presAssocID="{46896CDA-103D-4DE5-B79D-3704742DF012}" presName="childText" presStyleLbl="conFgAcc1" presStyleIdx="5" presStyleCnt="7">
        <dgm:presLayoutVars>
          <dgm:bulletEnabled val="1"/>
        </dgm:presLayoutVars>
      </dgm:prSet>
      <dgm:spPr/>
    </dgm:pt>
    <dgm:pt modelId="{8CCFC567-A431-4C1E-A250-CBD3A32BD0DF}" type="pres">
      <dgm:prSet presAssocID="{1E090D2A-4835-42C0-88C6-F62E2ED49049}" presName="spaceBetweenRectangles" presStyleCnt="0"/>
      <dgm:spPr/>
    </dgm:pt>
    <dgm:pt modelId="{9A3313C5-A2D4-4DF3-A8D7-D72FA6DC0E44}" type="pres">
      <dgm:prSet presAssocID="{F8FC33F5-51EB-4555-BD20-3C4FE9197391}" presName="parentLin" presStyleCnt="0"/>
      <dgm:spPr/>
    </dgm:pt>
    <dgm:pt modelId="{380C6839-A704-4599-B45A-71948112980C}" type="pres">
      <dgm:prSet presAssocID="{F8FC33F5-51EB-4555-BD20-3C4FE9197391}" presName="parentLeftMargin" presStyleLbl="node1" presStyleIdx="5" presStyleCnt="7"/>
      <dgm:spPr/>
    </dgm:pt>
    <dgm:pt modelId="{B4BBC9BF-8888-49B9-85BE-870455A75C73}" type="pres">
      <dgm:prSet presAssocID="{F8FC33F5-51EB-4555-BD20-3C4FE9197391}" presName="parentText" presStyleLbl="node1" presStyleIdx="6" presStyleCnt="7">
        <dgm:presLayoutVars>
          <dgm:chMax val="0"/>
          <dgm:bulletEnabled val="1"/>
        </dgm:presLayoutVars>
      </dgm:prSet>
      <dgm:spPr/>
    </dgm:pt>
    <dgm:pt modelId="{3A5948EE-7B0B-4C4E-BFDD-B06A727712E5}" type="pres">
      <dgm:prSet presAssocID="{F8FC33F5-51EB-4555-BD20-3C4FE9197391}" presName="negativeSpace" presStyleCnt="0"/>
      <dgm:spPr/>
    </dgm:pt>
    <dgm:pt modelId="{B9083D7A-F9FE-4753-A601-AF689E931B9F}" type="pres">
      <dgm:prSet presAssocID="{F8FC33F5-51EB-4555-BD20-3C4FE9197391}" presName="childText" presStyleLbl="conFgAcc1" presStyleIdx="6" presStyleCnt="7">
        <dgm:presLayoutVars>
          <dgm:bulletEnabled val="1"/>
        </dgm:presLayoutVars>
      </dgm:prSet>
      <dgm:spPr/>
    </dgm:pt>
  </dgm:ptLst>
  <dgm:cxnLst>
    <dgm:cxn modelId="{23D43B0F-4A55-4B95-85E6-5E42C5243C41}" type="presOf" srcId="{564BE4D0-4FBF-4F23-A49B-159989723ECA}" destId="{97F5374D-73F1-4BAA-9360-8F3A1A00EF36}" srcOrd="0" destOrd="0" presId="urn:microsoft.com/office/officeart/2005/8/layout/list1"/>
    <dgm:cxn modelId="{E99E3410-4243-4C0D-A590-804BD2A58124}" srcId="{5FC6DA0E-223C-471A-9607-02F817C536CF}" destId="{564BE4D0-4FBF-4F23-A49B-159989723ECA}" srcOrd="4" destOrd="0" parTransId="{C1F26F0B-4D79-4338-B332-5ABB8ADD2123}" sibTransId="{85719CD7-BD7B-4266-81BB-2781C3F6FF5D}"/>
    <dgm:cxn modelId="{D78A3D10-B733-46FE-9A0D-C1F29E1663FA}" type="presOf" srcId="{5FC6DA0E-223C-471A-9607-02F817C536CF}" destId="{904D5FAD-0BE2-430B-85D9-968C8E2D63E5}" srcOrd="0" destOrd="0" presId="urn:microsoft.com/office/officeart/2005/8/layout/list1"/>
    <dgm:cxn modelId="{3377BD1E-D807-4AF5-AC82-ED1C11910F25}" type="presOf" srcId="{F8FC33F5-51EB-4555-BD20-3C4FE9197391}" destId="{380C6839-A704-4599-B45A-71948112980C}" srcOrd="0" destOrd="0" presId="urn:microsoft.com/office/officeart/2005/8/layout/list1"/>
    <dgm:cxn modelId="{96D37A22-B906-42DF-ABF6-0C6C4F2D6069}" srcId="{5FC6DA0E-223C-471A-9607-02F817C536CF}" destId="{F8FC33F5-51EB-4555-BD20-3C4FE9197391}" srcOrd="6" destOrd="0" parTransId="{F1317445-E286-4C85-92E4-FDD8C1E129F8}" sibTransId="{12E480F6-9E7E-4A00-97FB-D64E790609D0}"/>
    <dgm:cxn modelId="{EA80FC36-8921-4CD4-BC98-6EABC163AE57}" type="presOf" srcId="{05E198BD-D2B2-44A9-94FF-FD44536FF18A}" destId="{C4C55671-20A6-4FE7-BE58-D830F91496BA}" srcOrd="1" destOrd="0" presId="urn:microsoft.com/office/officeart/2005/8/layout/list1"/>
    <dgm:cxn modelId="{EAA9E35D-A5BB-4279-A357-4BC18A906FAA}" type="presOf" srcId="{564BE4D0-4FBF-4F23-A49B-159989723ECA}" destId="{4304299A-E5FB-4A61-AF62-2AB593E2E8B1}" srcOrd="1" destOrd="0" presId="urn:microsoft.com/office/officeart/2005/8/layout/list1"/>
    <dgm:cxn modelId="{1D350444-3D3B-4154-897D-1D3B75FBD09F}" type="presOf" srcId="{335348E5-D091-435F-9839-F01810AEA6A7}" destId="{3D908451-0CF9-4DF8-BF38-2F6D73FC75F8}" srcOrd="0" destOrd="0" presId="urn:microsoft.com/office/officeart/2005/8/layout/list1"/>
    <dgm:cxn modelId="{F0B42A66-A223-4169-878D-9BF17B88AA9B}" type="presOf" srcId="{05E198BD-D2B2-44A9-94FF-FD44536FF18A}" destId="{E6ADAC7B-AAF3-4498-81CE-3FEAED1FBC6A}" srcOrd="0" destOrd="0" presId="urn:microsoft.com/office/officeart/2005/8/layout/list1"/>
    <dgm:cxn modelId="{28499566-871B-43F0-A1D0-0B41D92718EE}" srcId="{5FC6DA0E-223C-471A-9607-02F817C536CF}" destId="{59F86C31-C7B0-48AE-B135-51FAB1813DA6}" srcOrd="3" destOrd="0" parTransId="{DE004050-36C0-4E2B-B81C-13DBBAB89E0D}" sibTransId="{0D3CEEE5-81A9-44E9-A793-F256088CF297}"/>
    <dgm:cxn modelId="{B4E3BE4C-7F2E-42DF-8418-7E393F7FCFAF}" type="presOf" srcId="{66017CC2-3EF5-41F8-B46F-FCD850838F7D}" destId="{28480D57-1A5B-43AB-BD26-13CEC30BE0B2}" srcOrd="0" destOrd="0" presId="urn:microsoft.com/office/officeart/2005/8/layout/list1"/>
    <dgm:cxn modelId="{D0E4F279-FC1E-4C1C-B2B1-F8C58366AE03}" type="presOf" srcId="{59F86C31-C7B0-48AE-B135-51FAB1813DA6}" destId="{153FF093-DED2-4827-8619-09BF1083EF6D}" srcOrd="0" destOrd="0" presId="urn:microsoft.com/office/officeart/2005/8/layout/list1"/>
    <dgm:cxn modelId="{AAD15F91-2636-450E-AE0B-086D74492EA3}" type="presOf" srcId="{335348E5-D091-435F-9839-F01810AEA6A7}" destId="{02DF6FD4-7240-4321-BC32-2FF5C4241774}" srcOrd="1" destOrd="0" presId="urn:microsoft.com/office/officeart/2005/8/layout/list1"/>
    <dgm:cxn modelId="{C07EB59E-3D6C-4701-B252-99FE53AEF1A1}" srcId="{5FC6DA0E-223C-471A-9607-02F817C536CF}" destId="{46896CDA-103D-4DE5-B79D-3704742DF012}" srcOrd="5" destOrd="0" parTransId="{75882EDB-7DC6-4101-97B8-025AE5DDF7DC}" sibTransId="{1E090D2A-4835-42C0-88C6-F62E2ED49049}"/>
    <dgm:cxn modelId="{B4D317A8-B49C-4BF6-B16C-E87EE0C9FA4E}" srcId="{5FC6DA0E-223C-471A-9607-02F817C536CF}" destId="{05E198BD-D2B2-44A9-94FF-FD44536FF18A}" srcOrd="0" destOrd="0" parTransId="{1C49D1DE-AACB-48B3-A03B-AB4D3F1065F3}" sibTransId="{B9213867-F08E-4553-B1BA-913329C22A42}"/>
    <dgm:cxn modelId="{C3E236B0-C5A8-45FF-8FD5-C3FF9FC6B003}" type="presOf" srcId="{46896CDA-103D-4DE5-B79D-3704742DF012}" destId="{6E3C74AB-22F4-4F84-9CCE-8AD172C9BA22}" srcOrd="0" destOrd="0" presId="urn:microsoft.com/office/officeart/2005/8/layout/list1"/>
    <dgm:cxn modelId="{4CBE78BA-5BEF-49BB-97BF-DE02340C958F}" type="presOf" srcId="{59F86C31-C7B0-48AE-B135-51FAB1813DA6}" destId="{4F590703-246B-4852-8710-28D16921496A}" srcOrd="1" destOrd="0" presId="urn:microsoft.com/office/officeart/2005/8/layout/list1"/>
    <dgm:cxn modelId="{820594BF-0EDF-421A-BD48-14A6206F3C72}" type="presOf" srcId="{46896CDA-103D-4DE5-B79D-3704742DF012}" destId="{E4B4FDEC-3A40-4A79-BC80-062E36CA44A7}" srcOrd="1" destOrd="0" presId="urn:microsoft.com/office/officeart/2005/8/layout/list1"/>
    <dgm:cxn modelId="{B70755C5-5E9C-4F5A-BDB9-B6194F26DB83}" type="presOf" srcId="{F8FC33F5-51EB-4555-BD20-3C4FE9197391}" destId="{B4BBC9BF-8888-49B9-85BE-870455A75C73}" srcOrd="1" destOrd="0" presId="urn:microsoft.com/office/officeart/2005/8/layout/list1"/>
    <dgm:cxn modelId="{FC6EB7C6-DBCD-4861-9E2C-B1CC3114B332}" type="presOf" srcId="{66017CC2-3EF5-41F8-B46F-FCD850838F7D}" destId="{728E4945-7109-473D-9D9A-120C1D4FCE37}" srcOrd="1" destOrd="0" presId="urn:microsoft.com/office/officeart/2005/8/layout/list1"/>
    <dgm:cxn modelId="{332F5DCA-BC71-4CFC-8FF0-1AD52B33D7FB}" srcId="{5FC6DA0E-223C-471A-9607-02F817C536CF}" destId="{66017CC2-3EF5-41F8-B46F-FCD850838F7D}" srcOrd="1" destOrd="0" parTransId="{19FD97E2-54F2-4A8F-AD5E-D7FA354AFCD9}" sibTransId="{868AB46E-CAEB-48A0-A06C-30B2BA4A6398}"/>
    <dgm:cxn modelId="{B3F1F8E1-6725-4B53-A9DA-DDC924BB3A50}" srcId="{5FC6DA0E-223C-471A-9607-02F817C536CF}" destId="{335348E5-D091-435F-9839-F01810AEA6A7}" srcOrd="2" destOrd="0" parTransId="{0924F831-AD36-4FB5-89AC-CAEBB3B16AAC}" sibTransId="{731F1D77-E74D-429A-96D7-B43D1886FB80}"/>
    <dgm:cxn modelId="{F6C3CAD4-765B-444D-8455-4AA36086C848}" type="presParOf" srcId="{904D5FAD-0BE2-430B-85D9-968C8E2D63E5}" destId="{48DFF4C1-8C05-4872-97B0-BF8A2C6FBAD6}" srcOrd="0" destOrd="0" presId="urn:microsoft.com/office/officeart/2005/8/layout/list1"/>
    <dgm:cxn modelId="{E104A0BD-1226-4610-AC45-BBF4EC8032DD}" type="presParOf" srcId="{48DFF4C1-8C05-4872-97B0-BF8A2C6FBAD6}" destId="{E6ADAC7B-AAF3-4498-81CE-3FEAED1FBC6A}" srcOrd="0" destOrd="0" presId="urn:microsoft.com/office/officeart/2005/8/layout/list1"/>
    <dgm:cxn modelId="{2DE6502A-190F-4224-AD60-BEE77F04002C}" type="presParOf" srcId="{48DFF4C1-8C05-4872-97B0-BF8A2C6FBAD6}" destId="{C4C55671-20A6-4FE7-BE58-D830F91496BA}" srcOrd="1" destOrd="0" presId="urn:microsoft.com/office/officeart/2005/8/layout/list1"/>
    <dgm:cxn modelId="{30783F40-0898-4969-B890-F1F0E2C2516A}" type="presParOf" srcId="{904D5FAD-0BE2-430B-85D9-968C8E2D63E5}" destId="{7863283D-ABAD-4626-B096-26AC4361780A}" srcOrd="1" destOrd="0" presId="urn:microsoft.com/office/officeart/2005/8/layout/list1"/>
    <dgm:cxn modelId="{DE376371-39A6-4715-AB1D-7CAC47BA49DB}" type="presParOf" srcId="{904D5FAD-0BE2-430B-85D9-968C8E2D63E5}" destId="{7D92B3B9-9A6A-439B-96BA-648BD5438BA2}" srcOrd="2" destOrd="0" presId="urn:microsoft.com/office/officeart/2005/8/layout/list1"/>
    <dgm:cxn modelId="{84C60344-6872-48E2-9D01-9D2BE08E4930}" type="presParOf" srcId="{904D5FAD-0BE2-430B-85D9-968C8E2D63E5}" destId="{BD9F37E6-D1F2-4E74-99D3-845787FE0B06}" srcOrd="3" destOrd="0" presId="urn:microsoft.com/office/officeart/2005/8/layout/list1"/>
    <dgm:cxn modelId="{2EF5AD7D-81EC-4810-9912-0FA4F415BABC}" type="presParOf" srcId="{904D5FAD-0BE2-430B-85D9-968C8E2D63E5}" destId="{2570CBFB-8B42-486C-8873-8E590D72C6BF}" srcOrd="4" destOrd="0" presId="urn:microsoft.com/office/officeart/2005/8/layout/list1"/>
    <dgm:cxn modelId="{7FA3BC7F-A3F9-4974-BF64-061CF16AC022}" type="presParOf" srcId="{2570CBFB-8B42-486C-8873-8E590D72C6BF}" destId="{28480D57-1A5B-43AB-BD26-13CEC30BE0B2}" srcOrd="0" destOrd="0" presId="urn:microsoft.com/office/officeart/2005/8/layout/list1"/>
    <dgm:cxn modelId="{988A5D6B-B514-4D98-A31C-5ACB70D09BFD}" type="presParOf" srcId="{2570CBFB-8B42-486C-8873-8E590D72C6BF}" destId="{728E4945-7109-473D-9D9A-120C1D4FCE37}" srcOrd="1" destOrd="0" presId="urn:microsoft.com/office/officeart/2005/8/layout/list1"/>
    <dgm:cxn modelId="{1A228F2C-1093-4E82-94AB-2E6EDA1DD584}" type="presParOf" srcId="{904D5FAD-0BE2-430B-85D9-968C8E2D63E5}" destId="{16564117-BCFF-4010-A992-8DCAEE8ED3CE}" srcOrd="5" destOrd="0" presId="urn:microsoft.com/office/officeart/2005/8/layout/list1"/>
    <dgm:cxn modelId="{9191FA54-31C5-4346-AED9-8A6682481439}" type="presParOf" srcId="{904D5FAD-0BE2-430B-85D9-968C8E2D63E5}" destId="{245DAC6E-84DB-4282-8AAE-3B6117F91BFE}" srcOrd="6" destOrd="0" presId="urn:microsoft.com/office/officeart/2005/8/layout/list1"/>
    <dgm:cxn modelId="{CAFA2AB1-FC28-4551-B269-F97F68FD3164}" type="presParOf" srcId="{904D5FAD-0BE2-430B-85D9-968C8E2D63E5}" destId="{54BD1CF8-4F18-4D5D-8F80-0B6274171FF6}" srcOrd="7" destOrd="0" presId="urn:microsoft.com/office/officeart/2005/8/layout/list1"/>
    <dgm:cxn modelId="{3598E2F1-C8B0-48CF-9032-98D276F6AA11}" type="presParOf" srcId="{904D5FAD-0BE2-430B-85D9-968C8E2D63E5}" destId="{7F0BCE7D-7CFF-451F-87A1-6F08DDF19280}" srcOrd="8" destOrd="0" presId="urn:microsoft.com/office/officeart/2005/8/layout/list1"/>
    <dgm:cxn modelId="{66D2EF35-B7DA-4FB7-AA5C-358C733772C6}" type="presParOf" srcId="{7F0BCE7D-7CFF-451F-87A1-6F08DDF19280}" destId="{3D908451-0CF9-4DF8-BF38-2F6D73FC75F8}" srcOrd="0" destOrd="0" presId="urn:microsoft.com/office/officeart/2005/8/layout/list1"/>
    <dgm:cxn modelId="{B3B2D72E-9F55-493A-8D73-00DC431985EF}" type="presParOf" srcId="{7F0BCE7D-7CFF-451F-87A1-6F08DDF19280}" destId="{02DF6FD4-7240-4321-BC32-2FF5C4241774}" srcOrd="1" destOrd="0" presId="urn:microsoft.com/office/officeart/2005/8/layout/list1"/>
    <dgm:cxn modelId="{56520EC0-162A-4AE4-A70F-7B8E2029935E}" type="presParOf" srcId="{904D5FAD-0BE2-430B-85D9-968C8E2D63E5}" destId="{9ABF399B-0731-463B-9723-370A8317829F}" srcOrd="9" destOrd="0" presId="urn:microsoft.com/office/officeart/2005/8/layout/list1"/>
    <dgm:cxn modelId="{7295DA1B-B99A-47D3-B30E-C8C1040AF3F8}" type="presParOf" srcId="{904D5FAD-0BE2-430B-85D9-968C8E2D63E5}" destId="{8BC7633B-5827-4035-8881-64B92979424B}" srcOrd="10" destOrd="0" presId="urn:microsoft.com/office/officeart/2005/8/layout/list1"/>
    <dgm:cxn modelId="{DAC5A1B7-940A-4D70-B412-9ED603AA3723}" type="presParOf" srcId="{904D5FAD-0BE2-430B-85D9-968C8E2D63E5}" destId="{6DD13E75-A4D2-4171-930B-2C9B488E8A85}" srcOrd="11" destOrd="0" presId="urn:microsoft.com/office/officeart/2005/8/layout/list1"/>
    <dgm:cxn modelId="{224F4C2A-E19E-4F29-8F93-AEABCF3471C2}" type="presParOf" srcId="{904D5FAD-0BE2-430B-85D9-968C8E2D63E5}" destId="{362CBB4D-6A12-435A-9ED7-671B997F8657}" srcOrd="12" destOrd="0" presId="urn:microsoft.com/office/officeart/2005/8/layout/list1"/>
    <dgm:cxn modelId="{4BD42062-2DA0-4A3A-9057-00D4B719F750}" type="presParOf" srcId="{362CBB4D-6A12-435A-9ED7-671B997F8657}" destId="{153FF093-DED2-4827-8619-09BF1083EF6D}" srcOrd="0" destOrd="0" presId="urn:microsoft.com/office/officeart/2005/8/layout/list1"/>
    <dgm:cxn modelId="{4BFD5ED7-7B9F-49F5-A891-1BA38E7C67F6}" type="presParOf" srcId="{362CBB4D-6A12-435A-9ED7-671B997F8657}" destId="{4F590703-246B-4852-8710-28D16921496A}" srcOrd="1" destOrd="0" presId="urn:microsoft.com/office/officeart/2005/8/layout/list1"/>
    <dgm:cxn modelId="{67C29DC7-4342-422C-8577-B54029538A6C}" type="presParOf" srcId="{904D5FAD-0BE2-430B-85D9-968C8E2D63E5}" destId="{A4CAD27E-F3F7-428F-8701-D567730A8027}" srcOrd="13" destOrd="0" presId="urn:microsoft.com/office/officeart/2005/8/layout/list1"/>
    <dgm:cxn modelId="{52B32F61-CB75-4B2F-8535-70C9B01ED9F8}" type="presParOf" srcId="{904D5FAD-0BE2-430B-85D9-968C8E2D63E5}" destId="{DDB285DD-FEE7-48F9-9FCB-E40519B1296D}" srcOrd="14" destOrd="0" presId="urn:microsoft.com/office/officeart/2005/8/layout/list1"/>
    <dgm:cxn modelId="{DC0D1EC7-9247-436E-B540-5D52CA7B1CEC}" type="presParOf" srcId="{904D5FAD-0BE2-430B-85D9-968C8E2D63E5}" destId="{169CD51C-8551-4449-90DE-820179DF7AC8}" srcOrd="15" destOrd="0" presId="urn:microsoft.com/office/officeart/2005/8/layout/list1"/>
    <dgm:cxn modelId="{6419BD26-A2EF-40D5-BD1D-847A14E674E6}" type="presParOf" srcId="{904D5FAD-0BE2-430B-85D9-968C8E2D63E5}" destId="{357C3AE6-0F88-4185-B87F-260225C7E096}" srcOrd="16" destOrd="0" presId="urn:microsoft.com/office/officeart/2005/8/layout/list1"/>
    <dgm:cxn modelId="{8DB3707B-CD97-48D0-B2C9-4EB546E554E5}" type="presParOf" srcId="{357C3AE6-0F88-4185-B87F-260225C7E096}" destId="{97F5374D-73F1-4BAA-9360-8F3A1A00EF36}" srcOrd="0" destOrd="0" presId="urn:microsoft.com/office/officeart/2005/8/layout/list1"/>
    <dgm:cxn modelId="{3C7A57D5-3478-481B-AF02-4F7A69F91054}" type="presParOf" srcId="{357C3AE6-0F88-4185-B87F-260225C7E096}" destId="{4304299A-E5FB-4A61-AF62-2AB593E2E8B1}" srcOrd="1" destOrd="0" presId="urn:microsoft.com/office/officeart/2005/8/layout/list1"/>
    <dgm:cxn modelId="{43C6D5C6-8172-4BD7-958E-769B097D34D1}" type="presParOf" srcId="{904D5FAD-0BE2-430B-85D9-968C8E2D63E5}" destId="{BACFBFFC-1E2D-4972-ACDE-0F63E26C1B70}" srcOrd="17" destOrd="0" presId="urn:microsoft.com/office/officeart/2005/8/layout/list1"/>
    <dgm:cxn modelId="{66074589-E3F2-4B4D-87EA-8BCFF7F7D202}" type="presParOf" srcId="{904D5FAD-0BE2-430B-85D9-968C8E2D63E5}" destId="{BE722796-9B34-4604-A866-B3E305F289BF}" srcOrd="18" destOrd="0" presId="urn:microsoft.com/office/officeart/2005/8/layout/list1"/>
    <dgm:cxn modelId="{726A04E2-E772-4D22-B219-2F565CE565A2}" type="presParOf" srcId="{904D5FAD-0BE2-430B-85D9-968C8E2D63E5}" destId="{DBED9951-7752-4C6D-B42C-7D884BFD64BA}" srcOrd="19" destOrd="0" presId="urn:microsoft.com/office/officeart/2005/8/layout/list1"/>
    <dgm:cxn modelId="{B384C730-35B8-4DAF-BAF9-CC4E53BD3E17}" type="presParOf" srcId="{904D5FAD-0BE2-430B-85D9-968C8E2D63E5}" destId="{C07DC23E-9A45-4E93-A25B-8589DB1324D2}" srcOrd="20" destOrd="0" presId="urn:microsoft.com/office/officeart/2005/8/layout/list1"/>
    <dgm:cxn modelId="{6D7813D7-990C-451C-B065-9DEFCD46FC7E}" type="presParOf" srcId="{C07DC23E-9A45-4E93-A25B-8589DB1324D2}" destId="{6E3C74AB-22F4-4F84-9CCE-8AD172C9BA22}" srcOrd="0" destOrd="0" presId="urn:microsoft.com/office/officeart/2005/8/layout/list1"/>
    <dgm:cxn modelId="{CDA0795C-1A91-43D9-A5E1-5783BACFDB60}" type="presParOf" srcId="{C07DC23E-9A45-4E93-A25B-8589DB1324D2}" destId="{E4B4FDEC-3A40-4A79-BC80-062E36CA44A7}" srcOrd="1" destOrd="0" presId="urn:microsoft.com/office/officeart/2005/8/layout/list1"/>
    <dgm:cxn modelId="{1E2F2CAB-5779-4E2E-B4C9-825605608842}" type="presParOf" srcId="{904D5FAD-0BE2-430B-85D9-968C8E2D63E5}" destId="{DAC37B30-8D4C-417D-B09C-4024731278F1}" srcOrd="21" destOrd="0" presId="urn:microsoft.com/office/officeart/2005/8/layout/list1"/>
    <dgm:cxn modelId="{5B4B2A9F-8853-4521-9DD9-99BCE4971959}" type="presParOf" srcId="{904D5FAD-0BE2-430B-85D9-968C8E2D63E5}" destId="{38446036-B682-4832-A017-8413DECC0CDF}" srcOrd="22" destOrd="0" presId="urn:microsoft.com/office/officeart/2005/8/layout/list1"/>
    <dgm:cxn modelId="{737D3AD1-67DD-4658-A982-4E2089C64A62}" type="presParOf" srcId="{904D5FAD-0BE2-430B-85D9-968C8E2D63E5}" destId="{8CCFC567-A431-4C1E-A250-CBD3A32BD0DF}" srcOrd="23" destOrd="0" presId="urn:microsoft.com/office/officeart/2005/8/layout/list1"/>
    <dgm:cxn modelId="{780EDEB7-CD14-498C-807A-4CECAA8EEF4E}" type="presParOf" srcId="{904D5FAD-0BE2-430B-85D9-968C8E2D63E5}" destId="{9A3313C5-A2D4-4DF3-A8D7-D72FA6DC0E44}" srcOrd="24" destOrd="0" presId="urn:microsoft.com/office/officeart/2005/8/layout/list1"/>
    <dgm:cxn modelId="{4B89677B-7613-4DB3-9886-560077FCE9EA}" type="presParOf" srcId="{9A3313C5-A2D4-4DF3-A8D7-D72FA6DC0E44}" destId="{380C6839-A704-4599-B45A-71948112980C}" srcOrd="0" destOrd="0" presId="urn:microsoft.com/office/officeart/2005/8/layout/list1"/>
    <dgm:cxn modelId="{4F8AC538-D883-4097-8F43-1506F558BC41}" type="presParOf" srcId="{9A3313C5-A2D4-4DF3-A8D7-D72FA6DC0E44}" destId="{B4BBC9BF-8888-49B9-85BE-870455A75C73}" srcOrd="1" destOrd="0" presId="urn:microsoft.com/office/officeart/2005/8/layout/list1"/>
    <dgm:cxn modelId="{1536A156-44B6-4CAB-B0C7-EB0E23BCFE63}" type="presParOf" srcId="{904D5FAD-0BE2-430B-85D9-968C8E2D63E5}" destId="{3A5948EE-7B0B-4C4E-BFDD-B06A727712E5}" srcOrd="25" destOrd="0" presId="urn:microsoft.com/office/officeart/2005/8/layout/list1"/>
    <dgm:cxn modelId="{BED0E8CA-6055-4DB4-9F69-B7BDC9900872}" type="presParOf" srcId="{904D5FAD-0BE2-430B-85D9-968C8E2D63E5}" destId="{B9083D7A-F9FE-4753-A601-AF689E931B9F}" srcOrd="2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D4E6211-24E9-4ED9-A9F7-581BE9A22640}" type="doc">
      <dgm:prSet loTypeId="urn:microsoft.com/office/officeart/2005/8/layout/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9CB88CDE-C280-425B-A50B-3EFD1FDF249A}">
      <dgm:prSet/>
      <dgm:spPr/>
      <dgm:t>
        <a:bodyPr/>
        <a:lstStyle/>
        <a:p>
          <a:r>
            <a:rPr lang="en-IN" b="0" dirty="0"/>
            <a:t>Access MySQL DB </a:t>
          </a:r>
          <a:endParaRPr lang="en-IN" dirty="0"/>
        </a:p>
      </dgm:t>
    </dgm:pt>
    <dgm:pt modelId="{F633ABEA-2602-40DB-9289-CF8ADAD19F6F}" type="parTrans" cxnId="{2A3D222F-FA40-4448-9D22-5AA7B1E989BA}">
      <dgm:prSet/>
      <dgm:spPr/>
      <dgm:t>
        <a:bodyPr/>
        <a:lstStyle/>
        <a:p>
          <a:endParaRPr lang="en-IN"/>
        </a:p>
      </dgm:t>
    </dgm:pt>
    <dgm:pt modelId="{1B5E72A7-080F-44A9-8177-82302A8522EE}" type="sibTrans" cxnId="{2A3D222F-FA40-4448-9D22-5AA7B1E989BA}">
      <dgm:prSet/>
      <dgm:spPr/>
      <dgm:t>
        <a:bodyPr/>
        <a:lstStyle/>
        <a:p>
          <a:endParaRPr lang="en-IN"/>
        </a:p>
      </dgm:t>
    </dgm:pt>
    <dgm:pt modelId="{72CE3416-DA75-4BE2-B4C3-B1BF3A5F4C6E}">
      <dgm:prSet phldrT="[Text]"/>
      <dgm:spPr/>
      <dgm:t>
        <a:bodyPr/>
        <a:lstStyle/>
        <a:p>
          <a:r>
            <a:rPr lang="en-IN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Latha" panose="020B0604020202020204" pitchFamily="34" charset="0"/>
            </a:rPr>
            <a:t>Create a connection to the MySQL server and access the specified MySQL </a:t>
          </a:r>
          <a:r>
            <a:rPr lang="en-IN" dirty="0" err="1">
              <a:effectLst/>
              <a:latin typeface="Times New Roman" panose="02020603050405020304" pitchFamily="18" charset="0"/>
              <a:ea typeface="Calibri" panose="020F0502020204030204" pitchFamily="34" charset="0"/>
              <a:cs typeface="Latha" panose="020B0604020202020204" pitchFamily="34" charset="0"/>
            </a:rPr>
            <a:t>DataBase</a:t>
          </a:r>
          <a:r>
            <a:rPr lang="en-IN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Latha" panose="020B0604020202020204" pitchFamily="34" charset="0"/>
            </a:rPr>
            <a:t>.</a:t>
          </a:r>
          <a:endParaRPr lang="en-IN" dirty="0"/>
        </a:p>
      </dgm:t>
    </dgm:pt>
    <dgm:pt modelId="{9376A093-6AC6-4DD6-AEAF-727151E4D323}" type="parTrans" cxnId="{F7701961-4D3D-42CC-8511-9D0ECF68F18A}">
      <dgm:prSet/>
      <dgm:spPr/>
      <dgm:t>
        <a:bodyPr/>
        <a:lstStyle/>
        <a:p>
          <a:endParaRPr lang="en-IN"/>
        </a:p>
      </dgm:t>
    </dgm:pt>
    <dgm:pt modelId="{3A44009E-B891-4871-BCCF-A725C47D6738}" type="sibTrans" cxnId="{F7701961-4D3D-42CC-8511-9D0ECF68F18A}">
      <dgm:prSet/>
      <dgm:spPr/>
      <dgm:t>
        <a:bodyPr/>
        <a:lstStyle/>
        <a:p>
          <a:endParaRPr lang="en-IN"/>
        </a:p>
      </dgm:t>
    </dgm:pt>
    <dgm:pt modelId="{4935CA6F-36E1-448D-A836-9103AD65125E}">
      <dgm:prSet phldrT="[Text]"/>
      <dgm:spPr/>
      <dgm:t>
        <a:bodyPr/>
        <a:lstStyle/>
        <a:p>
          <a:r>
            <a:rPr lang="en-IN" dirty="0"/>
            <a:t>Clone the data from </a:t>
          </a:r>
          <a:r>
            <a:rPr lang="en-IN" dirty="0" err="1"/>
            <a:t>Github</a:t>
          </a:r>
          <a:r>
            <a:rPr lang="en-IN" dirty="0"/>
            <a:t> repository</a:t>
          </a:r>
        </a:p>
      </dgm:t>
    </dgm:pt>
    <dgm:pt modelId="{AF20BCD7-8292-4DC4-B757-7E05B40B4FF3}" type="parTrans" cxnId="{38BD1EBD-E7D5-47E6-B95B-051EFAC10D42}">
      <dgm:prSet/>
      <dgm:spPr/>
      <dgm:t>
        <a:bodyPr/>
        <a:lstStyle/>
        <a:p>
          <a:endParaRPr lang="en-IN"/>
        </a:p>
      </dgm:t>
    </dgm:pt>
    <dgm:pt modelId="{D1A13AAA-CDB8-4D29-BFF8-F631DA51CC4B}" type="sibTrans" cxnId="{38BD1EBD-E7D5-47E6-B95B-051EFAC10D42}">
      <dgm:prSet/>
      <dgm:spPr/>
      <dgm:t>
        <a:bodyPr/>
        <a:lstStyle/>
        <a:p>
          <a:endParaRPr lang="en-IN"/>
        </a:p>
      </dgm:t>
    </dgm:pt>
    <dgm:pt modelId="{D86713C1-7D5E-4749-9DF5-79DA0EBF2EB2}">
      <dgm:prSet phldrT="[Text]"/>
      <dgm:spPr/>
      <dgm:t>
        <a:bodyPr/>
        <a:lstStyle/>
        <a:p>
          <a:r>
            <a:rPr lang="en-IN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rPr>
            <a:t>Clone the data from the </a:t>
          </a:r>
          <a:r>
            <a:rPr lang="en-IN" dirty="0" err="1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rPr>
            <a:t>Phonepe</a:t>
          </a:r>
          <a:r>
            <a:rPr lang="en-IN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rPr>
            <a:t> GitHub repository by using Python libraries</a:t>
          </a:r>
          <a:endParaRPr lang="en-IN" dirty="0"/>
        </a:p>
      </dgm:t>
    </dgm:pt>
    <dgm:pt modelId="{36087E60-4316-4C79-A59D-65DC2A20AE58}" type="parTrans" cxnId="{3F9FDA73-858D-4B02-BBBD-34E95533002A}">
      <dgm:prSet/>
      <dgm:spPr/>
      <dgm:t>
        <a:bodyPr/>
        <a:lstStyle/>
        <a:p>
          <a:endParaRPr lang="en-IN"/>
        </a:p>
      </dgm:t>
    </dgm:pt>
    <dgm:pt modelId="{E348F014-D38F-4D08-9C38-8226B4BE3C17}" type="sibTrans" cxnId="{3F9FDA73-858D-4B02-BBBD-34E95533002A}">
      <dgm:prSet/>
      <dgm:spPr/>
      <dgm:t>
        <a:bodyPr/>
        <a:lstStyle/>
        <a:p>
          <a:endParaRPr lang="en-IN"/>
        </a:p>
      </dgm:t>
    </dgm:pt>
    <dgm:pt modelId="{3718AF4D-7F3B-4A1A-9570-DA7A0B85F96E}">
      <dgm:prSet phldrT="[Text]"/>
      <dgm:spPr/>
      <dgm:t>
        <a:bodyPr/>
        <a:lstStyle/>
        <a:p>
          <a:r>
            <a:rPr lang="en-IN" dirty="0" err="1"/>
            <a:t>Visulization</a:t>
          </a:r>
          <a:endParaRPr lang="en-IN" dirty="0"/>
        </a:p>
      </dgm:t>
    </dgm:pt>
    <dgm:pt modelId="{B2D4C7A9-E111-48C7-8F8F-5CBA4390A451}" type="parTrans" cxnId="{4C367CEB-32DC-4A07-A88F-5013ECA1C0BE}">
      <dgm:prSet/>
      <dgm:spPr/>
      <dgm:t>
        <a:bodyPr/>
        <a:lstStyle/>
        <a:p>
          <a:endParaRPr lang="en-IN"/>
        </a:p>
      </dgm:t>
    </dgm:pt>
    <dgm:pt modelId="{14F43D40-B376-4FC1-BA0E-CCC1EA4EF6EE}" type="sibTrans" cxnId="{4C367CEB-32DC-4A07-A88F-5013ECA1C0BE}">
      <dgm:prSet/>
      <dgm:spPr/>
      <dgm:t>
        <a:bodyPr/>
        <a:lstStyle/>
        <a:p>
          <a:endParaRPr lang="en-IN"/>
        </a:p>
      </dgm:t>
    </dgm:pt>
    <dgm:pt modelId="{4E934C96-5619-438E-816D-1BD209E663D7}">
      <dgm:prSet phldrT="[Text]"/>
      <dgm:spPr/>
      <dgm:t>
        <a:bodyPr/>
        <a:lstStyle/>
        <a:p>
          <a:r>
            <a:rPr lang="en-IN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Latha" panose="020B0604020202020204" pitchFamily="34" charset="0"/>
            </a:rPr>
            <a:t>Finally, create a Dashboard by using </a:t>
          </a:r>
          <a:r>
            <a:rPr lang="en-IN" dirty="0" err="1">
              <a:effectLst/>
              <a:latin typeface="Times New Roman" panose="02020603050405020304" pitchFamily="18" charset="0"/>
              <a:ea typeface="Calibri" panose="020F0502020204030204" pitchFamily="34" charset="0"/>
              <a:cs typeface="Latha" panose="020B0604020202020204" pitchFamily="34" charset="0"/>
            </a:rPr>
            <a:t>Streamlit</a:t>
          </a:r>
          <a:r>
            <a:rPr lang="en-IN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Latha" panose="020B0604020202020204" pitchFamily="34" charset="0"/>
            </a:rPr>
            <a:t>.</a:t>
          </a:r>
          <a:endParaRPr lang="en-IN" dirty="0"/>
        </a:p>
      </dgm:t>
    </dgm:pt>
    <dgm:pt modelId="{D2B53372-CE8D-4F97-841A-71DAF21C06C2}" type="parTrans" cxnId="{242A0C52-56A9-4C3B-9CC6-99C98860A1AD}">
      <dgm:prSet/>
      <dgm:spPr/>
      <dgm:t>
        <a:bodyPr/>
        <a:lstStyle/>
        <a:p>
          <a:endParaRPr lang="en-IN"/>
        </a:p>
      </dgm:t>
    </dgm:pt>
    <dgm:pt modelId="{7779C4DD-183B-43CF-9443-24E9DD234435}" type="sibTrans" cxnId="{242A0C52-56A9-4C3B-9CC6-99C98860A1AD}">
      <dgm:prSet/>
      <dgm:spPr/>
      <dgm:t>
        <a:bodyPr/>
        <a:lstStyle/>
        <a:p>
          <a:endParaRPr lang="en-IN"/>
        </a:p>
      </dgm:t>
    </dgm:pt>
    <dgm:pt modelId="{E0F56292-2991-4F04-8C60-DE036C9A17BE}">
      <dgm:prSet phldrT="[Text]"/>
      <dgm:spPr/>
      <dgm:t>
        <a:bodyPr/>
        <a:lstStyle/>
        <a:p>
          <a:r>
            <a:rPr lang="en-IN" dirty="0"/>
            <a:t>I am using bobble plot and bar chart for transaction insights and user insights of </a:t>
          </a:r>
          <a:r>
            <a:rPr lang="en-IN" dirty="0" err="1"/>
            <a:t>phonepe</a:t>
          </a:r>
          <a:r>
            <a:rPr lang="en-IN" dirty="0"/>
            <a:t>.</a:t>
          </a:r>
        </a:p>
      </dgm:t>
    </dgm:pt>
    <dgm:pt modelId="{9F9FF9D0-51FB-4084-B007-479A8BE23EA1}" type="parTrans" cxnId="{204949A6-CF1C-4A2F-8CF7-BF943D8A0AE6}">
      <dgm:prSet/>
      <dgm:spPr/>
      <dgm:t>
        <a:bodyPr/>
        <a:lstStyle/>
        <a:p>
          <a:endParaRPr lang="en-IN"/>
        </a:p>
      </dgm:t>
    </dgm:pt>
    <dgm:pt modelId="{A4F60114-49BD-406B-BC81-D07647C7A516}" type="sibTrans" cxnId="{204949A6-CF1C-4A2F-8CF7-BF943D8A0AE6}">
      <dgm:prSet/>
      <dgm:spPr/>
      <dgm:t>
        <a:bodyPr/>
        <a:lstStyle/>
        <a:p>
          <a:endParaRPr lang="en-IN"/>
        </a:p>
      </dgm:t>
    </dgm:pt>
    <dgm:pt modelId="{9CAE0BE5-DFC5-4180-84F6-6B441E3D895F}" type="pres">
      <dgm:prSet presAssocID="{9D4E6211-24E9-4ED9-A9F7-581BE9A22640}" presName="linearFlow" presStyleCnt="0">
        <dgm:presLayoutVars>
          <dgm:dir/>
          <dgm:animLvl val="lvl"/>
          <dgm:resizeHandles val="exact"/>
        </dgm:presLayoutVars>
      </dgm:prSet>
      <dgm:spPr/>
    </dgm:pt>
    <dgm:pt modelId="{B20361EF-333B-4BC0-BB88-82A8EED06147}" type="pres">
      <dgm:prSet presAssocID="{9CB88CDE-C280-425B-A50B-3EFD1FDF249A}" presName="composite" presStyleCnt="0"/>
      <dgm:spPr/>
    </dgm:pt>
    <dgm:pt modelId="{5B8E77DD-F432-40F2-80D2-91F6E4DFA8A3}" type="pres">
      <dgm:prSet presAssocID="{9CB88CDE-C280-425B-A50B-3EFD1FDF249A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F17836A8-228C-43CC-9E99-40D4DDE47229}" type="pres">
      <dgm:prSet presAssocID="{9CB88CDE-C280-425B-A50B-3EFD1FDF249A}" presName="parSh" presStyleLbl="node1" presStyleIdx="0" presStyleCnt="3"/>
      <dgm:spPr/>
    </dgm:pt>
    <dgm:pt modelId="{55B167F7-25B8-4C44-A54D-0EFCE952EFE7}" type="pres">
      <dgm:prSet presAssocID="{9CB88CDE-C280-425B-A50B-3EFD1FDF249A}" presName="desTx" presStyleLbl="fgAcc1" presStyleIdx="0" presStyleCnt="3">
        <dgm:presLayoutVars>
          <dgm:bulletEnabled val="1"/>
        </dgm:presLayoutVars>
      </dgm:prSet>
      <dgm:spPr/>
    </dgm:pt>
    <dgm:pt modelId="{F72300DF-9557-49D8-AD26-0E244ACC21D9}" type="pres">
      <dgm:prSet presAssocID="{1B5E72A7-080F-44A9-8177-82302A8522EE}" presName="sibTrans" presStyleLbl="sibTrans2D1" presStyleIdx="0" presStyleCnt="2"/>
      <dgm:spPr/>
    </dgm:pt>
    <dgm:pt modelId="{81F8DA0F-66E8-461E-8D3E-363D77186637}" type="pres">
      <dgm:prSet presAssocID="{1B5E72A7-080F-44A9-8177-82302A8522EE}" presName="connTx" presStyleLbl="sibTrans2D1" presStyleIdx="0" presStyleCnt="2"/>
      <dgm:spPr/>
    </dgm:pt>
    <dgm:pt modelId="{EF330034-3D14-4A40-B86F-088ADDD67BE1}" type="pres">
      <dgm:prSet presAssocID="{4935CA6F-36E1-448D-A836-9103AD65125E}" presName="composite" presStyleCnt="0"/>
      <dgm:spPr/>
    </dgm:pt>
    <dgm:pt modelId="{E4E8B072-066F-4938-929F-AAA12267AB0B}" type="pres">
      <dgm:prSet presAssocID="{4935CA6F-36E1-448D-A836-9103AD65125E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2F70CDDB-19CB-40D9-8AD7-CC013CF98270}" type="pres">
      <dgm:prSet presAssocID="{4935CA6F-36E1-448D-A836-9103AD65125E}" presName="parSh" presStyleLbl="node1" presStyleIdx="1" presStyleCnt="3"/>
      <dgm:spPr/>
    </dgm:pt>
    <dgm:pt modelId="{F13F2889-62B9-4DD7-BB5A-0CE3EF1A1C89}" type="pres">
      <dgm:prSet presAssocID="{4935CA6F-36E1-448D-A836-9103AD65125E}" presName="desTx" presStyleLbl="fgAcc1" presStyleIdx="1" presStyleCnt="3">
        <dgm:presLayoutVars>
          <dgm:bulletEnabled val="1"/>
        </dgm:presLayoutVars>
      </dgm:prSet>
      <dgm:spPr/>
    </dgm:pt>
    <dgm:pt modelId="{84C1BC85-4E3E-4EE9-AC30-C9D932DF63FD}" type="pres">
      <dgm:prSet presAssocID="{D1A13AAA-CDB8-4D29-BFF8-F631DA51CC4B}" presName="sibTrans" presStyleLbl="sibTrans2D1" presStyleIdx="1" presStyleCnt="2"/>
      <dgm:spPr/>
    </dgm:pt>
    <dgm:pt modelId="{F8643652-3587-4555-BE8D-99990B99739E}" type="pres">
      <dgm:prSet presAssocID="{D1A13AAA-CDB8-4D29-BFF8-F631DA51CC4B}" presName="connTx" presStyleLbl="sibTrans2D1" presStyleIdx="1" presStyleCnt="2"/>
      <dgm:spPr/>
    </dgm:pt>
    <dgm:pt modelId="{78FF4F6B-A1B5-49CE-BF72-F7DC36B72EEB}" type="pres">
      <dgm:prSet presAssocID="{3718AF4D-7F3B-4A1A-9570-DA7A0B85F96E}" presName="composite" presStyleCnt="0"/>
      <dgm:spPr/>
    </dgm:pt>
    <dgm:pt modelId="{88E31F36-036C-4006-963B-976E5FC198F2}" type="pres">
      <dgm:prSet presAssocID="{3718AF4D-7F3B-4A1A-9570-DA7A0B85F96E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18DFE946-CCA5-400F-A675-501D2DCE55C2}" type="pres">
      <dgm:prSet presAssocID="{3718AF4D-7F3B-4A1A-9570-DA7A0B85F96E}" presName="parSh" presStyleLbl="node1" presStyleIdx="2" presStyleCnt="3"/>
      <dgm:spPr/>
    </dgm:pt>
    <dgm:pt modelId="{9DEE1CCE-104B-4890-85C4-FDE1E7247561}" type="pres">
      <dgm:prSet presAssocID="{3718AF4D-7F3B-4A1A-9570-DA7A0B85F96E}" presName="desTx" presStyleLbl="fgAcc1" presStyleIdx="2" presStyleCnt="3">
        <dgm:presLayoutVars>
          <dgm:bulletEnabled val="1"/>
        </dgm:presLayoutVars>
      </dgm:prSet>
      <dgm:spPr/>
    </dgm:pt>
  </dgm:ptLst>
  <dgm:cxnLst>
    <dgm:cxn modelId="{F9690B1E-D638-4886-80B8-85A07015C0BD}" type="presOf" srcId="{D1A13AAA-CDB8-4D29-BFF8-F631DA51CC4B}" destId="{F8643652-3587-4555-BE8D-99990B99739E}" srcOrd="1" destOrd="0" presId="urn:microsoft.com/office/officeart/2005/8/layout/process3"/>
    <dgm:cxn modelId="{5DFF4227-606E-438E-902A-602F70497706}" type="presOf" srcId="{72CE3416-DA75-4BE2-B4C3-B1BF3A5F4C6E}" destId="{55B167F7-25B8-4C44-A54D-0EFCE952EFE7}" srcOrd="0" destOrd="0" presId="urn:microsoft.com/office/officeart/2005/8/layout/process3"/>
    <dgm:cxn modelId="{B995952C-90D9-4A63-9A8E-157985E0104D}" type="presOf" srcId="{9CB88CDE-C280-425B-A50B-3EFD1FDF249A}" destId="{5B8E77DD-F432-40F2-80D2-91F6E4DFA8A3}" srcOrd="0" destOrd="0" presId="urn:microsoft.com/office/officeart/2005/8/layout/process3"/>
    <dgm:cxn modelId="{2A3D222F-FA40-4448-9D22-5AA7B1E989BA}" srcId="{9D4E6211-24E9-4ED9-A9F7-581BE9A22640}" destId="{9CB88CDE-C280-425B-A50B-3EFD1FDF249A}" srcOrd="0" destOrd="0" parTransId="{F633ABEA-2602-40DB-9289-CF8ADAD19F6F}" sibTransId="{1B5E72A7-080F-44A9-8177-82302A8522EE}"/>
    <dgm:cxn modelId="{6677395C-7B54-4BF1-B2F7-828A599A0CAE}" type="presOf" srcId="{1B5E72A7-080F-44A9-8177-82302A8522EE}" destId="{F72300DF-9557-49D8-AD26-0E244ACC21D9}" srcOrd="0" destOrd="0" presId="urn:microsoft.com/office/officeart/2005/8/layout/process3"/>
    <dgm:cxn modelId="{C128E65E-A048-44CB-A57C-44DBE3C5708F}" type="presOf" srcId="{E0F56292-2991-4F04-8C60-DE036C9A17BE}" destId="{9DEE1CCE-104B-4890-85C4-FDE1E7247561}" srcOrd="0" destOrd="1" presId="urn:microsoft.com/office/officeart/2005/8/layout/process3"/>
    <dgm:cxn modelId="{3078535F-5366-4F0F-9D1D-21074A34D458}" type="presOf" srcId="{4935CA6F-36E1-448D-A836-9103AD65125E}" destId="{2F70CDDB-19CB-40D9-8AD7-CC013CF98270}" srcOrd="1" destOrd="0" presId="urn:microsoft.com/office/officeart/2005/8/layout/process3"/>
    <dgm:cxn modelId="{F7701961-4D3D-42CC-8511-9D0ECF68F18A}" srcId="{9CB88CDE-C280-425B-A50B-3EFD1FDF249A}" destId="{72CE3416-DA75-4BE2-B4C3-B1BF3A5F4C6E}" srcOrd="0" destOrd="0" parTransId="{9376A093-6AC6-4DD6-AEAF-727151E4D323}" sibTransId="{3A44009E-B891-4871-BCCF-A725C47D6738}"/>
    <dgm:cxn modelId="{046CAD68-BC03-4EBA-BC9C-29192A1398AE}" type="presOf" srcId="{D1A13AAA-CDB8-4D29-BFF8-F631DA51CC4B}" destId="{84C1BC85-4E3E-4EE9-AC30-C9D932DF63FD}" srcOrd="0" destOrd="0" presId="urn:microsoft.com/office/officeart/2005/8/layout/process3"/>
    <dgm:cxn modelId="{242A0C52-56A9-4C3B-9CC6-99C98860A1AD}" srcId="{3718AF4D-7F3B-4A1A-9570-DA7A0B85F96E}" destId="{4E934C96-5619-438E-816D-1BD209E663D7}" srcOrd="0" destOrd="0" parTransId="{D2B53372-CE8D-4F97-841A-71DAF21C06C2}" sibTransId="{7779C4DD-183B-43CF-9443-24E9DD234435}"/>
    <dgm:cxn modelId="{3F9FDA73-858D-4B02-BBBD-34E95533002A}" srcId="{4935CA6F-36E1-448D-A836-9103AD65125E}" destId="{D86713C1-7D5E-4749-9DF5-79DA0EBF2EB2}" srcOrd="0" destOrd="0" parTransId="{36087E60-4316-4C79-A59D-65DC2A20AE58}" sibTransId="{E348F014-D38F-4D08-9C38-8226B4BE3C17}"/>
    <dgm:cxn modelId="{CA0FBD7F-5991-4151-AB85-792F1621B26B}" type="presOf" srcId="{3718AF4D-7F3B-4A1A-9570-DA7A0B85F96E}" destId="{88E31F36-036C-4006-963B-976E5FC198F2}" srcOrd="0" destOrd="0" presId="urn:microsoft.com/office/officeart/2005/8/layout/process3"/>
    <dgm:cxn modelId="{C91F5493-786A-4C85-B1F0-9254983049F5}" type="presOf" srcId="{1B5E72A7-080F-44A9-8177-82302A8522EE}" destId="{81F8DA0F-66E8-461E-8D3E-363D77186637}" srcOrd="1" destOrd="0" presId="urn:microsoft.com/office/officeart/2005/8/layout/process3"/>
    <dgm:cxn modelId="{7331F295-CACF-4FFA-A8A3-C47609593AE1}" type="presOf" srcId="{9CB88CDE-C280-425B-A50B-3EFD1FDF249A}" destId="{F17836A8-228C-43CC-9E99-40D4DDE47229}" srcOrd="1" destOrd="0" presId="urn:microsoft.com/office/officeart/2005/8/layout/process3"/>
    <dgm:cxn modelId="{204949A6-CF1C-4A2F-8CF7-BF943D8A0AE6}" srcId="{3718AF4D-7F3B-4A1A-9570-DA7A0B85F96E}" destId="{E0F56292-2991-4F04-8C60-DE036C9A17BE}" srcOrd="1" destOrd="0" parTransId="{9F9FF9D0-51FB-4084-B007-479A8BE23EA1}" sibTransId="{A4F60114-49BD-406B-BC81-D07647C7A516}"/>
    <dgm:cxn modelId="{38BD1EBD-E7D5-47E6-B95B-051EFAC10D42}" srcId="{9D4E6211-24E9-4ED9-A9F7-581BE9A22640}" destId="{4935CA6F-36E1-448D-A836-9103AD65125E}" srcOrd="1" destOrd="0" parTransId="{AF20BCD7-8292-4DC4-B757-7E05B40B4FF3}" sibTransId="{D1A13AAA-CDB8-4D29-BFF8-F631DA51CC4B}"/>
    <dgm:cxn modelId="{2BBCB1D6-6EA8-468A-80A5-6F0BB67A5C4A}" type="presOf" srcId="{9D4E6211-24E9-4ED9-A9F7-581BE9A22640}" destId="{9CAE0BE5-DFC5-4180-84F6-6B441E3D895F}" srcOrd="0" destOrd="0" presId="urn:microsoft.com/office/officeart/2005/8/layout/process3"/>
    <dgm:cxn modelId="{0D58C2E0-234B-43A4-990F-D52E8CBFBCA1}" type="presOf" srcId="{4E934C96-5619-438E-816D-1BD209E663D7}" destId="{9DEE1CCE-104B-4890-85C4-FDE1E7247561}" srcOrd="0" destOrd="0" presId="urn:microsoft.com/office/officeart/2005/8/layout/process3"/>
    <dgm:cxn modelId="{4C367CEB-32DC-4A07-A88F-5013ECA1C0BE}" srcId="{9D4E6211-24E9-4ED9-A9F7-581BE9A22640}" destId="{3718AF4D-7F3B-4A1A-9570-DA7A0B85F96E}" srcOrd="2" destOrd="0" parTransId="{B2D4C7A9-E111-48C7-8F8F-5CBA4390A451}" sibTransId="{14F43D40-B376-4FC1-BA0E-CCC1EA4EF6EE}"/>
    <dgm:cxn modelId="{D6CA46EC-8682-4658-9117-551365E445D4}" type="presOf" srcId="{3718AF4D-7F3B-4A1A-9570-DA7A0B85F96E}" destId="{18DFE946-CCA5-400F-A675-501D2DCE55C2}" srcOrd="1" destOrd="0" presId="urn:microsoft.com/office/officeart/2005/8/layout/process3"/>
    <dgm:cxn modelId="{BBCC31EE-7D63-4049-B91F-104359B9E44A}" type="presOf" srcId="{4935CA6F-36E1-448D-A836-9103AD65125E}" destId="{E4E8B072-066F-4938-929F-AAA12267AB0B}" srcOrd="0" destOrd="0" presId="urn:microsoft.com/office/officeart/2005/8/layout/process3"/>
    <dgm:cxn modelId="{EC005BF6-67D6-4623-BC61-A6BC80A6C893}" type="presOf" srcId="{D86713C1-7D5E-4749-9DF5-79DA0EBF2EB2}" destId="{F13F2889-62B9-4DD7-BB5A-0CE3EF1A1C89}" srcOrd="0" destOrd="0" presId="urn:microsoft.com/office/officeart/2005/8/layout/process3"/>
    <dgm:cxn modelId="{B6E3EEA2-212E-49BF-A681-7D322AC1F672}" type="presParOf" srcId="{9CAE0BE5-DFC5-4180-84F6-6B441E3D895F}" destId="{B20361EF-333B-4BC0-BB88-82A8EED06147}" srcOrd="0" destOrd="0" presId="urn:microsoft.com/office/officeart/2005/8/layout/process3"/>
    <dgm:cxn modelId="{87D2C40F-06C9-4507-A2A9-2E10D959830F}" type="presParOf" srcId="{B20361EF-333B-4BC0-BB88-82A8EED06147}" destId="{5B8E77DD-F432-40F2-80D2-91F6E4DFA8A3}" srcOrd="0" destOrd="0" presId="urn:microsoft.com/office/officeart/2005/8/layout/process3"/>
    <dgm:cxn modelId="{696C2B93-B6E2-4599-9BA7-91123AA52DB1}" type="presParOf" srcId="{B20361EF-333B-4BC0-BB88-82A8EED06147}" destId="{F17836A8-228C-43CC-9E99-40D4DDE47229}" srcOrd="1" destOrd="0" presId="urn:microsoft.com/office/officeart/2005/8/layout/process3"/>
    <dgm:cxn modelId="{00EF99E8-F297-4F6A-BAF4-E0F2BC18D417}" type="presParOf" srcId="{B20361EF-333B-4BC0-BB88-82A8EED06147}" destId="{55B167F7-25B8-4C44-A54D-0EFCE952EFE7}" srcOrd="2" destOrd="0" presId="urn:microsoft.com/office/officeart/2005/8/layout/process3"/>
    <dgm:cxn modelId="{D80140E5-7BFD-4D38-85A5-ACA38D8DBF16}" type="presParOf" srcId="{9CAE0BE5-DFC5-4180-84F6-6B441E3D895F}" destId="{F72300DF-9557-49D8-AD26-0E244ACC21D9}" srcOrd="1" destOrd="0" presId="urn:microsoft.com/office/officeart/2005/8/layout/process3"/>
    <dgm:cxn modelId="{54E754C4-0E1B-4F5A-B66C-0AD8D07C0F54}" type="presParOf" srcId="{F72300DF-9557-49D8-AD26-0E244ACC21D9}" destId="{81F8DA0F-66E8-461E-8D3E-363D77186637}" srcOrd="0" destOrd="0" presId="urn:microsoft.com/office/officeart/2005/8/layout/process3"/>
    <dgm:cxn modelId="{1480F6EA-AEBB-4DDA-B557-E5978DDA3C34}" type="presParOf" srcId="{9CAE0BE5-DFC5-4180-84F6-6B441E3D895F}" destId="{EF330034-3D14-4A40-B86F-088ADDD67BE1}" srcOrd="2" destOrd="0" presId="urn:microsoft.com/office/officeart/2005/8/layout/process3"/>
    <dgm:cxn modelId="{BD73099B-797B-4330-9733-1048C4B9F11B}" type="presParOf" srcId="{EF330034-3D14-4A40-B86F-088ADDD67BE1}" destId="{E4E8B072-066F-4938-929F-AAA12267AB0B}" srcOrd="0" destOrd="0" presId="urn:microsoft.com/office/officeart/2005/8/layout/process3"/>
    <dgm:cxn modelId="{490A8795-54B0-4206-B523-DEDF5FF06CDC}" type="presParOf" srcId="{EF330034-3D14-4A40-B86F-088ADDD67BE1}" destId="{2F70CDDB-19CB-40D9-8AD7-CC013CF98270}" srcOrd="1" destOrd="0" presId="urn:microsoft.com/office/officeart/2005/8/layout/process3"/>
    <dgm:cxn modelId="{0FD64627-2A97-4BB2-B719-F7341F38D477}" type="presParOf" srcId="{EF330034-3D14-4A40-B86F-088ADDD67BE1}" destId="{F13F2889-62B9-4DD7-BB5A-0CE3EF1A1C89}" srcOrd="2" destOrd="0" presId="urn:microsoft.com/office/officeart/2005/8/layout/process3"/>
    <dgm:cxn modelId="{A9C02172-65BA-4F76-BBFC-3202DB930A2D}" type="presParOf" srcId="{9CAE0BE5-DFC5-4180-84F6-6B441E3D895F}" destId="{84C1BC85-4E3E-4EE9-AC30-C9D932DF63FD}" srcOrd="3" destOrd="0" presId="urn:microsoft.com/office/officeart/2005/8/layout/process3"/>
    <dgm:cxn modelId="{0142D8F7-CD30-4A94-A5A0-E7638280C8E1}" type="presParOf" srcId="{84C1BC85-4E3E-4EE9-AC30-C9D932DF63FD}" destId="{F8643652-3587-4555-BE8D-99990B99739E}" srcOrd="0" destOrd="0" presId="urn:microsoft.com/office/officeart/2005/8/layout/process3"/>
    <dgm:cxn modelId="{7537EE6B-BB9C-4868-B96F-F2C145FE806C}" type="presParOf" srcId="{9CAE0BE5-DFC5-4180-84F6-6B441E3D895F}" destId="{78FF4F6B-A1B5-49CE-BF72-F7DC36B72EEB}" srcOrd="4" destOrd="0" presId="urn:microsoft.com/office/officeart/2005/8/layout/process3"/>
    <dgm:cxn modelId="{08C2E6BA-76AC-40B7-8E40-88EEDCD1EE6C}" type="presParOf" srcId="{78FF4F6B-A1B5-49CE-BF72-F7DC36B72EEB}" destId="{88E31F36-036C-4006-963B-976E5FC198F2}" srcOrd="0" destOrd="0" presId="urn:microsoft.com/office/officeart/2005/8/layout/process3"/>
    <dgm:cxn modelId="{F7EE91C2-6604-4790-8601-50E8A07E19E5}" type="presParOf" srcId="{78FF4F6B-A1B5-49CE-BF72-F7DC36B72EEB}" destId="{18DFE946-CCA5-400F-A675-501D2DCE55C2}" srcOrd="1" destOrd="0" presId="urn:microsoft.com/office/officeart/2005/8/layout/process3"/>
    <dgm:cxn modelId="{DA0E809E-530C-42E1-9D44-069BB1F8771F}" type="presParOf" srcId="{78FF4F6B-A1B5-49CE-BF72-F7DC36B72EEB}" destId="{9DEE1CCE-104B-4890-85C4-FDE1E7247561}" srcOrd="2" destOrd="0" presId="urn:microsoft.com/office/officeart/2005/8/layout/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3612119-2EF7-4789-AF6D-7EA1F31E2B1C}" type="doc">
      <dgm:prSet loTypeId="urn:microsoft.com/office/officeart/2005/8/layout/orgChart1" loCatId="hierarchy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2ECC5C5E-4969-4303-AFB9-F21E54E42E4F}">
      <dgm:prSet/>
      <dgm:spPr/>
      <dgm:t>
        <a:bodyPr/>
        <a:lstStyle/>
        <a:p>
          <a:r>
            <a:rPr lang="en-IN" dirty="0">
              <a:latin typeface="Times New Roman" panose="02020603050405020304" pitchFamily="18" charset="0"/>
              <a:cs typeface="Times New Roman" panose="02020603050405020304" pitchFamily="18" charset="0"/>
            </a:rPr>
            <a:t> GEO-VISUALIZATION   </a:t>
          </a:r>
        </a:p>
      </dgm:t>
    </dgm:pt>
    <dgm:pt modelId="{D470E58A-080B-4FC8-9DD4-80569CE196F3}" type="parTrans" cxnId="{666A06FB-BF4B-4A53-A11E-15B930C4A2D4}">
      <dgm:prSet/>
      <dgm:spPr/>
      <dgm:t>
        <a:bodyPr/>
        <a:lstStyle/>
        <a:p>
          <a:endParaRPr lang="en-IN"/>
        </a:p>
      </dgm:t>
    </dgm:pt>
    <dgm:pt modelId="{2C994F9D-C85E-4B0F-9006-E293C99F8FEB}" type="sibTrans" cxnId="{666A06FB-BF4B-4A53-A11E-15B930C4A2D4}">
      <dgm:prSet/>
      <dgm:spPr/>
      <dgm:t>
        <a:bodyPr/>
        <a:lstStyle/>
        <a:p>
          <a:endParaRPr lang="en-IN"/>
        </a:p>
      </dgm:t>
    </dgm:pt>
    <dgm:pt modelId="{0DAE2956-A1F8-4E5D-800F-9E7F95CE26DA}">
      <dgm:prSet/>
      <dgm:spPr/>
      <dgm:t>
        <a:bodyPr/>
        <a:lstStyle/>
        <a:p>
          <a:r>
            <a:rPr lang="en-IN" dirty="0">
              <a:latin typeface="Times New Roman" panose="02020603050405020304" pitchFamily="18" charset="0"/>
              <a:cs typeface="Times New Roman" panose="02020603050405020304" pitchFamily="18" charset="0"/>
            </a:rPr>
            <a:t> TRANSACTIONS ANALYSIS</a:t>
          </a:r>
        </a:p>
      </dgm:t>
    </dgm:pt>
    <dgm:pt modelId="{EE208F43-E2D1-4A42-ADE3-2FB314660430}" type="parTrans" cxnId="{1BCEB888-DBFC-44A7-84E9-74DE0BF72D52}">
      <dgm:prSet/>
      <dgm:spPr/>
      <dgm:t>
        <a:bodyPr/>
        <a:lstStyle/>
        <a:p>
          <a:endParaRPr lang="en-IN"/>
        </a:p>
      </dgm:t>
    </dgm:pt>
    <dgm:pt modelId="{5215A616-2C69-4807-8E09-CCF911B6ECC7}" type="sibTrans" cxnId="{1BCEB888-DBFC-44A7-84E9-74DE0BF72D52}">
      <dgm:prSet/>
      <dgm:spPr/>
      <dgm:t>
        <a:bodyPr/>
        <a:lstStyle/>
        <a:p>
          <a:endParaRPr lang="en-IN"/>
        </a:p>
      </dgm:t>
    </dgm:pt>
    <dgm:pt modelId="{F28D2A04-8DD7-4931-930F-5BD8D796BE81}">
      <dgm:prSet/>
      <dgm:spPr/>
      <dgm:t>
        <a:bodyPr/>
        <a:lstStyle/>
        <a:p>
          <a:r>
            <a:rPr lang="en-IN" dirty="0">
              <a:latin typeface="Times New Roman" panose="02020603050405020304" pitchFamily="18" charset="0"/>
              <a:cs typeface="Times New Roman" panose="02020603050405020304" pitchFamily="18" charset="0"/>
            </a:rPr>
            <a:t> USERS ANALYSIS    </a:t>
          </a:r>
        </a:p>
      </dgm:t>
    </dgm:pt>
    <dgm:pt modelId="{80E68609-27D0-47A7-9DC4-F25F40BDE266}" type="parTrans" cxnId="{5BB35666-BB7B-4543-9D2F-E84B41865185}">
      <dgm:prSet/>
      <dgm:spPr/>
      <dgm:t>
        <a:bodyPr/>
        <a:lstStyle/>
        <a:p>
          <a:endParaRPr lang="en-IN"/>
        </a:p>
      </dgm:t>
    </dgm:pt>
    <dgm:pt modelId="{150BB31E-3BD0-4A19-B427-B6151D6CF5B8}" type="sibTrans" cxnId="{5BB35666-BB7B-4543-9D2F-E84B41865185}">
      <dgm:prSet/>
      <dgm:spPr/>
      <dgm:t>
        <a:bodyPr/>
        <a:lstStyle/>
        <a:p>
          <a:endParaRPr lang="en-IN"/>
        </a:p>
      </dgm:t>
    </dgm:pt>
    <dgm:pt modelId="{8510E81E-A7A1-4AFA-8527-B7F6963506B6}">
      <dgm:prSet/>
      <dgm:spPr/>
      <dgm:t>
        <a:bodyPr/>
        <a:lstStyle/>
        <a:p>
          <a:r>
            <a:rPr lang="en-IN" dirty="0">
              <a:latin typeface="Times New Roman" panose="02020603050405020304" pitchFamily="18" charset="0"/>
              <a:cs typeface="Times New Roman" panose="02020603050405020304" pitchFamily="18" charset="0"/>
            </a:rPr>
            <a:t> TOP STATES DATA</a:t>
          </a:r>
        </a:p>
      </dgm:t>
    </dgm:pt>
    <dgm:pt modelId="{62421A1B-3478-401B-9D40-BC24C1DE3D4D}" type="parTrans" cxnId="{E6BBB737-3CC0-4864-9E06-DEC3C1117A5D}">
      <dgm:prSet/>
      <dgm:spPr/>
      <dgm:t>
        <a:bodyPr/>
        <a:lstStyle/>
        <a:p>
          <a:endParaRPr lang="en-IN"/>
        </a:p>
      </dgm:t>
    </dgm:pt>
    <dgm:pt modelId="{4BBB0550-6C8C-4744-98BB-BD4404AB578B}" type="sibTrans" cxnId="{E6BBB737-3CC0-4864-9E06-DEC3C1117A5D}">
      <dgm:prSet/>
      <dgm:spPr/>
      <dgm:t>
        <a:bodyPr/>
        <a:lstStyle/>
        <a:p>
          <a:endParaRPr lang="en-IN"/>
        </a:p>
      </dgm:t>
    </dgm:pt>
    <dgm:pt modelId="{AB62A346-D59B-476C-8961-C78EE9D7A1AF}" type="pres">
      <dgm:prSet presAssocID="{73612119-2EF7-4789-AF6D-7EA1F31E2B1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89D4405D-1E0D-4EB3-8EE6-3BA4B80C624A}" type="pres">
      <dgm:prSet presAssocID="{2ECC5C5E-4969-4303-AFB9-F21E54E42E4F}" presName="hierRoot1" presStyleCnt="0">
        <dgm:presLayoutVars>
          <dgm:hierBranch val="init"/>
        </dgm:presLayoutVars>
      </dgm:prSet>
      <dgm:spPr/>
    </dgm:pt>
    <dgm:pt modelId="{D239A45F-F99B-4A6D-858F-902C58C92A71}" type="pres">
      <dgm:prSet presAssocID="{2ECC5C5E-4969-4303-AFB9-F21E54E42E4F}" presName="rootComposite1" presStyleCnt="0"/>
      <dgm:spPr/>
    </dgm:pt>
    <dgm:pt modelId="{0E21CED8-6ECA-4283-BD3D-973DBEB1DB5B}" type="pres">
      <dgm:prSet presAssocID="{2ECC5C5E-4969-4303-AFB9-F21E54E42E4F}" presName="rootText1" presStyleLbl="node0" presStyleIdx="0" presStyleCnt="4">
        <dgm:presLayoutVars>
          <dgm:chPref val="3"/>
        </dgm:presLayoutVars>
      </dgm:prSet>
      <dgm:spPr/>
    </dgm:pt>
    <dgm:pt modelId="{F8FC4CD0-2C13-48A2-B690-78FCE550B70B}" type="pres">
      <dgm:prSet presAssocID="{2ECC5C5E-4969-4303-AFB9-F21E54E42E4F}" presName="rootConnector1" presStyleLbl="node1" presStyleIdx="0" presStyleCnt="0"/>
      <dgm:spPr/>
    </dgm:pt>
    <dgm:pt modelId="{A9A9761F-E590-46CD-A050-1326E8991CFC}" type="pres">
      <dgm:prSet presAssocID="{2ECC5C5E-4969-4303-AFB9-F21E54E42E4F}" presName="hierChild2" presStyleCnt="0"/>
      <dgm:spPr/>
    </dgm:pt>
    <dgm:pt modelId="{78218807-ADCE-49C1-A9AA-C62847DDE7D1}" type="pres">
      <dgm:prSet presAssocID="{2ECC5C5E-4969-4303-AFB9-F21E54E42E4F}" presName="hierChild3" presStyleCnt="0"/>
      <dgm:spPr/>
    </dgm:pt>
    <dgm:pt modelId="{709D7573-8171-4CCD-B9AA-EA10DF36EB77}" type="pres">
      <dgm:prSet presAssocID="{0DAE2956-A1F8-4E5D-800F-9E7F95CE26DA}" presName="hierRoot1" presStyleCnt="0">
        <dgm:presLayoutVars>
          <dgm:hierBranch val="init"/>
        </dgm:presLayoutVars>
      </dgm:prSet>
      <dgm:spPr/>
    </dgm:pt>
    <dgm:pt modelId="{2ECAB21C-1DBD-49C0-8A20-636BA8D8E56C}" type="pres">
      <dgm:prSet presAssocID="{0DAE2956-A1F8-4E5D-800F-9E7F95CE26DA}" presName="rootComposite1" presStyleCnt="0"/>
      <dgm:spPr/>
    </dgm:pt>
    <dgm:pt modelId="{E16410F1-4332-4327-B2E1-5FA34DEF32B5}" type="pres">
      <dgm:prSet presAssocID="{0DAE2956-A1F8-4E5D-800F-9E7F95CE26DA}" presName="rootText1" presStyleLbl="node0" presStyleIdx="1" presStyleCnt="4">
        <dgm:presLayoutVars>
          <dgm:chPref val="3"/>
        </dgm:presLayoutVars>
      </dgm:prSet>
      <dgm:spPr/>
    </dgm:pt>
    <dgm:pt modelId="{25F217D7-888F-439F-8565-CD577708833A}" type="pres">
      <dgm:prSet presAssocID="{0DAE2956-A1F8-4E5D-800F-9E7F95CE26DA}" presName="rootConnector1" presStyleLbl="node1" presStyleIdx="0" presStyleCnt="0"/>
      <dgm:spPr/>
    </dgm:pt>
    <dgm:pt modelId="{E820EF54-05A7-462D-9F5B-9785376247DC}" type="pres">
      <dgm:prSet presAssocID="{0DAE2956-A1F8-4E5D-800F-9E7F95CE26DA}" presName="hierChild2" presStyleCnt="0"/>
      <dgm:spPr/>
    </dgm:pt>
    <dgm:pt modelId="{AD67F8E5-F0FE-472F-B7DA-D2302D3FCE6B}" type="pres">
      <dgm:prSet presAssocID="{0DAE2956-A1F8-4E5D-800F-9E7F95CE26DA}" presName="hierChild3" presStyleCnt="0"/>
      <dgm:spPr/>
    </dgm:pt>
    <dgm:pt modelId="{E4FC82F3-36EB-4005-987E-DC126E8CD4C0}" type="pres">
      <dgm:prSet presAssocID="{F28D2A04-8DD7-4931-930F-5BD8D796BE81}" presName="hierRoot1" presStyleCnt="0">
        <dgm:presLayoutVars>
          <dgm:hierBranch val="init"/>
        </dgm:presLayoutVars>
      </dgm:prSet>
      <dgm:spPr/>
    </dgm:pt>
    <dgm:pt modelId="{D1F75C64-F95E-4390-984A-B234C5CF8D10}" type="pres">
      <dgm:prSet presAssocID="{F28D2A04-8DD7-4931-930F-5BD8D796BE81}" presName="rootComposite1" presStyleCnt="0"/>
      <dgm:spPr/>
    </dgm:pt>
    <dgm:pt modelId="{9E391602-1130-4251-B918-639A648A72FD}" type="pres">
      <dgm:prSet presAssocID="{F28D2A04-8DD7-4931-930F-5BD8D796BE81}" presName="rootText1" presStyleLbl="node0" presStyleIdx="2" presStyleCnt="4">
        <dgm:presLayoutVars>
          <dgm:chPref val="3"/>
        </dgm:presLayoutVars>
      </dgm:prSet>
      <dgm:spPr/>
    </dgm:pt>
    <dgm:pt modelId="{FE72FBD9-F4E4-4BB5-AB08-F4ABAFCF0F39}" type="pres">
      <dgm:prSet presAssocID="{F28D2A04-8DD7-4931-930F-5BD8D796BE81}" presName="rootConnector1" presStyleLbl="node1" presStyleIdx="0" presStyleCnt="0"/>
      <dgm:spPr/>
    </dgm:pt>
    <dgm:pt modelId="{9129C3CA-BF1F-42E6-AE64-1691647FE4BB}" type="pres">
      <dgm:prSet presAssocID="{F28D2A04-8DD7-4931-930F-5BD8D796BE81}" presName="hierChild2" presStyleCnt="0"/>
      <dgm:spPr/>
    </dgm:pt>
    <dgm:pt modelId="{9144094D-0AD9-43C1-B906-702303FBF562}" type="pres">
      <dgm:prSet presAssocID="{F28D2A04-8DD7-4931-930F-5BD8D796BE81}" presName="hierChild3" presStyleCnt="0"/>
      <dgm:spPr/>
    </dgm:pt>
    <dgm:pt modelId="{964CADE1-5F00-4504-A831-7D6E162BFD5A}" type="pres">
      <dgm:prSet presAssocID="{8510E81E-A7A1-4AFA-8527-B7F6963506B6}" presName="hierRoot1" presStyleCnt="0">
        <dgm:presLayoutVars>
          <dgm:hierBranch val="init"/>
        </dgm:presLayoutVars>
      </dgm:prSet>
      <dgm:spPr/>
    </dgm:pt>
    <dgm:pt modelId="{9BDD609B-9F7C-4938-962E-38FBB358986B}" type="pres">
      <dgm:prSet presAssocID="{8510E81E-A7A1-4AFA-8527-B7F6963506B6}" presName="rootComposite1" presStyleCnt="0"/>
      <dgm:spPr/>
    </dgm:pt>
    <dgm:pt modelId="{26AB8D73-0E2F-4F51-87C0-5BE1EE243978}" type="pres">
      <dgm:prSet presAssocID="{8510E81E-A7A1-4AFA-8527-B7F6963506B6}" presName="rootText1" presStyleLbl="node0" presStyleIdx="3" presStyleCnt="4">
        <dgm:presLayoutVars>
          <dgm:chPref val="3"/>
        </dgm:presLayoutVars>
      </dgm:prSet>
      <dgm:spPr/>
    </dgm:pt>
    <dgm:pt modelId="{C8D41BE1-BF4F-42E0-9F3E-633FE9981788}" type="pres">
      <dgm:prSet presAssocID="{8510E81E-A7A1-4AFA-8527-B7F6963506B6}" presName="rootConnector1" presStyleLbl="node1" presStyleIdx="0" presStyleCnt="0"/>
      <dgm:spPr/>
    </dgm:pt>
    <dgm:pt modelId="{B08DB642-82C5-4432-9DA1-4E83A03C0730}" type="pres">
      <dgm:prSet presAssocID="{8510E81E-A7A1-4AFA-8527-B7F6963506B6}" presName="hierChild2" presStyleCnt="0"/>
      <dgm:spPr/>
    </dgm:pt>
    <dgm:pt modelId="{24483B07-24F7-4159-A35A-1F6BE1FE2614}" type="pres">
      <dgm:prSet presAssocID="{8510E81E-A7A1-4AFA-8527-B7F6963506B6}" presName="hierChild3" presStyleCnt="0"/>
      <dgm:spPr/>
    </dgm:pt>
  </dgm:ptLst>
  <dgm:cxnLst>
    <dgm:cxn modelId="{4045CC1E-5D5A-48DB-AB01-90384C03E9D3}" type="presOf" srcId="{73612119-2EF7-4789-AF6D-7EA1F31E2B1C}" destId="{AB62A346-D59B-476C-8961-C78EE9D7A1AF}" srcOrd="0" destOrd="0" presId="urn:microsoft.com/office/officeart/2005/8/layout/orgChart1"/>
    <dgm:cxn modelId="{E6BBB737-3CC0-4864-9E06-DEC3C1117A5D}" srcId="{73612119-2EF7-4789-AF6D-7EA1F31E2B1C}" destId="{8510E81E-A7A1-4AFA-8527-B7F6963506B6}" srcOrd="3" destOrd="0" parTransId="{62421A1B-3478-401B-9D40-BC24C1DE3D4D}" sibTransId="{4BBB0550-6C8C-4744-98BB-BD4404AB578B}"/>
    <dgm:cxn modelId="{5BB35666-BB7B-4543-9D2F-E84B41865185}" srcId="{73612119-2EF7-4789-AF6D-7EA1F31E2B1C}" destId="{F28D2A04-8DD7-4931-930F-5BD8D796BE81}" srcOrd="2" destOrd="0" parTransId="{80E68609-27D0-47A7-9DC4-F25F40BDE266}" sibTransId="{150BB31E-3BD0-4A19-B427-B6151D6CF5B8}"/>
    <dgm:cxn modelId="{4308C867-3328-4C8D-A1EC-C17D63C6BF28}" type="presOf" srcId="{0DAE2956-A1F8-4E5D-800F-9E7F95CE26DA}" destId="{E16410F1-4332-4327-B2E1-5FA34DEF32B5}" srcOrd="0" destOrd="0" presId="urn:microsoft.com/office/officeart/2005/8/layout/orgChart1"/>
    <dgm:cxn modelId="{1BCEB888-DBFC-44A7-84E9-74DE0BF72D52}" srcId="{73612119-2EF7-4789-AF6D-7EA1F31E2B1C}" destId="{0DAE2956-A1F8-4E5D-800F-9E7F95CE26DA}" srcOrd="1" destOrd="0" parTransId="{EE208F43-E2D1-4A42-ADE3-2FB314660430}" sibTransId="{5215A616-2C69-4807-8E09-CCF911B6ECC7}"/>
    <dgm:cxn modelId="{7E1A6F97-FDAA-4CA1-B916-ABE837A50688}" type="presOf" srcId="{8510E81E-A7A1-4AFA-8527-B7F6963506B6}" destId="{C8D41BE1-BF4F-42E0-9F3E-633FE9981788}" srcOrd="1" destOrd="0" presId="urn:microsoft.com/office/officeart/2005/8/layout/orgChart1"/>
    <dgm:cxn modelId="{A41F069C-A092-4F48-B688-FD85D3C1FB47}" type="presOf" srcId="{F28D2A04-8DD7-4931-930F-5BD8D796BE81}" destId="{FE72FBD9-F4E4-4BB5-AB08-F4ABAFCF0F39}" srcOrd="1" destOrd="0" presId="urn:microsoft.com/office/officeart/2005/8/layout/orgChart1"/>
    <dgm:cxn modelId="{9CCAC5A4-5AA9-4391-8D7A-F26D200EC112}" type="presOf" srcId="{0DAE2956-A1F8-4E5D-800F-9E7F95CE26DA}" destId="{25F217D7-888F-439F-8565-CD577708833A}" srcOrd="1" destOrd="0" presId="urn:microsoft.com/office/officeart/2005/8/layout/orgChart1"/>
    <dgm:cxn modelId="{34FAE0AC-C6D9-4763-BF25-44B2A0B45EEB}" type="presOf" srcId="{8510E81E-A7A1-4AFA-8527-B7F6963506B6}" destId="{26AB8D73-0E2F-4F51-87C0-5BE1EE243978}" srcOrd="0" destOrd="0" presId="urn:microsoft.com/office/officeart/2005/8/layout/orgChart1"/>
    <dgm:cxn modelId="{D7BAE5B4-B88D-40CF-99B4-03B63DF0C1E7}" type="presOf" srcId="{F28D2A04-8DD7-4931-930F-5BD8D796BE81}" destId="{9E391602-1130-4251-B918-639A648A72FD}" srcOrd="0" destOrd="0" presId="urn:microsoft.com/office/officeart/2005/8/layout/orgChart1"/>
    <dgm:cxn modelId="{FF79D2C4-B061-41BF-8701-3C0032A520BA}" type="presOf" srcId="{2ECC5C5E-4969-4303-AFB9-F21E54E42E4F}" destId="{0E21CED8-6ECA-4283-BD3D-973DBEB1DB5B}" srcOrd="0" destOrd="0" presId="urn:microsoft.com/office/officeart/2005/8/layout/orgChart1"/>
    <dgm:cxn modelId="{325745D4-5357-4B2C-9717-0C0AAD832F97}" type="presOf" srcId="{2ECC5C5E-4969-4303-AFB9-F21E54E42E4F}" destId="{F8FC4CD0-2C13-48A2-B690-78FCE550B70B}" srcOrd="1" destOrd="0" presId="urn:microsoft.com/office/officeart/2005/8/layout/orgChart1"/>
    <dgm:cxn modelId="{666A06FB-BF4B-4A53-A11E-15B930C4A2D4}" srcId="{73612119-2EF7-4789-AF6D-7EA1F31E2B1C}" destId="{2ECC5C5E-4969-4303-AFB9-F21E54E42E4F}" srcOrd="0" destOrd="0" parTransId="{D470E58A-080B-4FC8-9DD4-80569CE196F3}" sibTransId="{2C994F9D-C85E-4B0F-9006-E293C99F8FEB}"/>
    <dgm:cxn modelId="{0A075633-842E-4221-8632-8263DEECFEDC}" type="presParOf" srcId="{AB62A346-D59B-476C-8961-C78EE9D7A1AF}" destId="{89D4405D-1E0D-4EB3-8EE6-3BA4B80C624A}" srcOrd="0" destOrd="0" presId="urn:microsoft.com/office/officeart/2005/8/layout/orgChart1"/>
    <dgm:cxn modelId="{6EC89792-4B28-4F89-A750-64DCB679FB7D}" type="presParOf" srcId="{89D4405D-1E0D-4EB3-8EE6-3BA4B80C624A}" destId="{D239A45F-F99B-4A6D-858F-902C58C92A71}" srcOrd="0" destOrd="0" presId="urn:microsoft.com/office/officeart/2005/8/layout/orgChart1"/>
    <dgm:cxn modelId="{B01F42B0-7719-485D-8EDD-8DD2AFC2F0FF}" type="presParOf" srcId="{D239A45F-F99B-4A6D-858F-902C58C92A71}" destId="{0E21CED8-6ECA-4283-BD3D-973DBEB1DB5B}" srcOrd="0" destOrd="0" presId="urn:microsoft.com/office/officeart/2005/8/layout/orgChart1"/>
    <dgm:cxn modelId="{A7B74544-8E91-498F-BED7-9AF67ECFC68B}" type="presParOf" srcId="{D239A45F-F99B-4A6D-858F-902C58C92A71}" destId="{F8FC4CD0-2C13-48A2-B690-78FCE550B70B}" srcOrd="1" destOrd="0" presId="urn:microsoft.com/office/officeart/2005/8/layout/orgChart1"/>
    <dgm:cxn modelId="{5340BFAD-517E-45F4-97F2-BB2FE5A3454B}" type="presParOf" srcId="{89D4405D-1E0D-4EB3-8EE6-3BA4B80C624A}" destId="{A9A9761F-E590-46CD-A050-1326E8991CFC}" srcOrd="1" destOrd="0" presId="urn:microsoft.com/office/officeart/2005/8/layout/orgChart1"/>
    <dgm:cxn modelId="{4407602B-04FC-4841-9325-6FD6B26D7CC1}" type="presParOf" srcId="{89D4405D-1E0D-4EB3-8EE6-3BA4B80C624A}" destId="{78218807-ADCE-49C1-A9AA-C62847DDE7D1}" srcOrd="2" destOrd="0" presId="urn:microsoft.com/office/officeart/2005/8/layout/orgChart1"/>
    <dgm:cxn modelId="{3AFED213-1630-4CBC-8214-DC622C6A38BF}" type="presParOf" srcId="{AB62A346-D59B-476C-8961-C78EE9D7A1AF}" destId="{709D7573-8171-4CCD-B9AA-EA10DF36EB77}" srcOrd="1" destOrd="0" presId="urn:microsoft.com/office/officeart/2005/8/layout/orgChart1"/>
    <dgm:cxn modelId="{0BBC8304-23A3-485B-BD39-926527E9977B}" type="presParOf" srcId="{709D7573-8171-4CCD-B9AA-EA10DF36EB77}" destId="{2ECAB21C-1DBD-49C0-8A20-636BA8D8E56C}" srcOrd="0" destOrd="0" presId="urn:microsoft.com/office/officeart/2005/8/layout/orgChart1"/>
    <dgm:cxn modelId="{2EFAB9EB-E3A2-4D81-9D85-145B049E22AB}" type="presParOf" srcId="{2ECAB21C-1DBD-49C0-8A20-636BA8D8E56C}" destId="{E16410F1-4332-4327-B2E1-5FA34DEF32B5}" srcOrd="0" destOrd="0" presId="urn:microsoft.com/office/officeart/2005/8/layout/orgChart1"/>
    <dgm:cxn modelId="{0FDCD11C-D135-4FBA-9A62-2DA055904CA3}" type="presParOf" srcId="{2ECAB21C-1DBD-49C0-8A20-636BA8D8E56C}" destId="{25F217D7-888F-439F-8565-CD577708833A}" srcOrd="1" destOrd="0" presId="urn:microsoft.com/office/officeart/2005/8/layout/orgChart1"/>
    <dgm:cxn modelId="{C5AFAE54-1EFB-4177-888C-E4B88B222F4C}" type="presParOf" srcId="{709D7573-8171-4CCD-B9AA-EA10DF36EB77}" destId="{E820EF54-05A7-462D-9F5B-9785376247DC}" srcOrd="1" destOrd="0" presId="urn:microsoft.com/office/officeart/2005/8/layout/orgChart1"/>
    <dgm:cxn modelId="{1E8466B7-0011-4C44-95F6-15CCD8FC6B5A}" type="presParOf" srcId="{709D7573-8171-4CCD-B9AA-EA10DF36EB77}" destId="{AD67F8E5-F0FE-472F-B7DA-D2302D3FCE6B}" srcOrd="2" destOrd="0" presId="urn:microsoft.com/office/officeart/2005/8/layout/orgChart1"/>
    <dgm:cxn modelId="{4B14C764-5D3D-480B-8451-AF9FADA8B4E1}" type="presParOf" srcId="{AB62A346-D59B-476C-8961-C78EE9D7A1AF}" destId="{E4FC82F3-36EB-4005-987E-DC126E8CD4C0}" srcOrd="2" destOrd="0" presId="urn:microsoft.com/office/officeart/2005/8/layout/orgChart1"/>
    <dgm:cxn modelId="{7CA05551-2B69-4B0C-B9CF-3D44EF8EAF1D}" type="presParOf" srcId="{E4FC82F3-36EB-4005-987E-DC126E8CD4C0}" destId="{D1F75C64-F95E-4390-984A-B234C5CF8D10}" srcOrd="0" destOrd="0" presId="urn:microsoft.com/office/officeart/2005/8/layout/orgChart1"/>
    <dgm:cxn modelId="{3FED6D64-8A8C-4779-9EB0-E9ACBF7B9A0A}" type="presParOf" srcId="{D1F75C64-F95E-4390-984A-B234C5CF8D10}" destId="{9E391602-1130-4251-B918-639A648A72FD}" srcOrd="0" destOrd="0" presId="urn:microsoft.com/office/officeart/2005/8/layout/orgChart1"/>
    <dgm:cxn modelId="{A35899EF-D9D9-47D9-9015-06A5C12F0F6E}" type="presParOf" srcId="{D1F75C64-F95E-4390-984A-B234C5CF8D10}" destId="{FE72FBD9-F4E4-4BB5-AB08-F4ABAFCF0F39}" srcOrd="1" destOrd="0" presId="urn:microsoft.com/office/officeart/2005/8/layout/orgChart1"/>
    <dgm:cxn modelId="{07E4C063-EDE7-4D5F-B9E6-B8A94197DB08}" type="presParOf" srcId="{E4FC82F3-36EB-4005-987E-DC126E8CD4C0}" destId="{9129C3CA-BF1F-42E6-AE64-1691647FE4BB}" srcOrd="1" destOrd="0" presId="urn:microsoft.com/office/officeart/2005/8/layout/orgChart1"/>
    <dgm:cxn modelId="{43CB10B9-CDA4-4C16-8622-3903F01E63CD}" type="presParOf" srcId="{E4FC82F3-36EB-4005-987E-DC126E8CD4C0}" destId="{9144094D-0AD9-43C1-B906-702303FBF562}" srcOrd="2" destOrd="0" presId="urn:microsoft.com/office/officeart/2005/8/layout/orgChart1"/>
    <dgm:cxn modelId="{84510969-D8AA-43D2-A988-FFA77304D2ED}" type="presParOf" srcId="{AB62A346-D59B-476C-8961-C78EE9D7A1AF}" destId="{964CADE1-5F00-4504-A831-7D6E162BFD5A}" srcOrd="3" destOrd="0" presId="urn:microsoft.com/office/officeart/2005/8/layout/orgChart1"/>
    <dgm:cxn modelId="{9F06EA44-5D6C-44E3-BC71-7300DA099785}" type="presParOf" srcId="{964CADE1-5F00-4504-A831-7D6E162BFD5A}" destId="{9BDD609B-9F7C-4938-962E-38FBB358986B}" srcOrd="0" destOrd="0" presId="urn:microsoft.com/office/officeart/2005/8/layout/orgChart1"/>
    <dgm:cxn modelId="{9AB2E936-94A4-4249-8B90-ECDD36C058EA}" type="presParOf" srcId="{9BDD609B-9F7C-4938-962E-38FBB358986B}" destId="{26AB8D73-0E2F-4F51-87C0-5BE1EE243978}" srcOrd="0" destOrd="0" presId="urn:microsoft.com/office/officeart/2005/8/layout/orgChart1"/>
    <dgm:cxn modelId="{E42DF387-92F8-4294-BB46-4F5499CCA4C0}" type="presParOf" srcId="{9BDD609B-9F7C-4938-962E-38FBB358986B}" destId="{C8D41BE1-BF4F-42E0-9F3E-633FE9981788}" srcOrd="1" destOrd="0" presId="urn:microsoft.com/office/officeart/2005/8/layout/orgChart1"/>
    <dgm:cxn modelId="{CF237D46-C933-43E7-9E8E-B2950A0ED2D9}" type="presParOf" srcId="{964CADE1-5F00-4504-A831-7D6E162BFD5A}" destId="{B08DB642-82C5-4432-9DA1-4E83A03C0730}" srcOrd="1" destOrd="0" presId="urn:microsoft.com/office/officeart/2005/8/layout/orgChart1"/>
    <dgm:cxn modelId="{7C6981B8-C0EF-4D05-9A18-8A65C25F9CE5}" type="presParOf" srcId="{964CADE1-5F00-4504-A831-7D6E162BFD5A}" destId="{24483B07-24F7-4159-A35A-1F6BE1FE2614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D92B3B9-9A6A-439B-96BA-648BD5438BA2}">
      <dsp:nvSpPr>
        <dsp:cNvPr id="0" name=""/>
        <dsp:cNvSpPr/>
      </dsp:nvSpPr>
      <dsp:spPr>
        <a:xfrm>
          <a:off x="0" y="264399"/>
          <a:ext cx="4696696" cy="352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C4C55671-20A6-4FE7-BE58-D830F91496BA}">
      <dsp:nvSpPr>
        <dsp:cNvPr id="0" name=""/>
        <dsp:cNvSpPr/>
      </dsp:nvSpPr>
      <dsp:spPr>
        <a:xfrm>
          <a:off x="234834" y="57759"/>
          <a:ext cx="3287687" cy="41328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4267" tIns="0" rIns="124267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 dirty="0"/>
            <a:t>pip install pandas</a:t>
          </a:r>
        </a:p>
      </dsp:txBody>
      <dsp:txXfrm>
        <a:off x="255009" y="77934"/>
        <a:ext cx="3247337" cy="372930"/>
      </dsp:txXfrm>
    </dsp:sp>
    <dsp:sp modelId="{245DAC6E-84DB-4282-8AAE-3B6117F91BFE}">
      <dsp:nvSpPr>
        <dsp:cNvPr id="0" name=""/>
        <dsp:cNvSpPr/>
      </dsp:nvSpPr>
      <dsp:spPr>
        <a:xfrm>
          <a:off x="0" y="899440"/>
          <a:ext cx="4696696" cy="352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728E4945-7109-473D-9D9A-120C1D4FCE37}">
      <dsp:nvSpPr>
        <dsp:cNvPr id="0" name=""/>
        <dsp:cNvSpPr/>
      </dsp:nvSpPr>
      <dsp:spPr>
        <a:xfrm>
          <a:off x="234834" y="692799"/>
          <a:ext cx="3287687" cy="41328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4267" tIns="0" rIns="124267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 dirty="0"/>
            <a:t>pip install </a:t>
          </a:r>
          <a:r>
            <a:rPr lang="en-IN" sz="1400" kern="1200" dirty="0" err="1"/>
            <a:t>streamlit</a:t>
          </a:r>
          <a:endParaRPr lang="en-IN" sz="1400" kern="1200" dirty="0"/>
        </a:p>
      </dsp:txBody>
      <dsp:txXfrm>
        <a:off x="255009" y="712974"/>
        <a:ext cx="3247337" cy="372930"/>
      </dsp:txXfrm>
    </dsp:sp>
    <dsp:sp modelId="{8BC7633B-5827-4035-8881-64B92979424B}">
      <dsp:nvSpPr>
        <dsp:cNvPr id="0" name=""/>
        <dsp:cNvSpPr/>
      </dsp:nvSpPr>
      <dsp:spPr>
        <a:xfrm>
          <a:off x="0" y="1534480"/>
          <a:ext cx="4696696" cy="352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02DF6FD4-7240-4321-BC32-2FF5C4241774}">
      <dsp:nvSpPr>
        <dsp:cNvPr id="0" name=""/>
        <dsp:cNvSpPr/>
      </dsp:nvSpPr>
      <dsp:spPr>
        <a:xfrm>
          <a:off x="234834" y="1327840"/>
          <a:ext cx="3287687" cy="41328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4267" tIns="0" rIns="124267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 dirty="0"/>
            <a:t>Pip install </a:t>
          </a:r>
          <a:r>
            <a:rPr lang="en-IN" sz="1400" kern="1200" dirty="0" err="1"/>
            <a:t>json</a:t>
          </a:r>
          <a:endParaRPr lang="en-IN" sz="1400" kern="1200" dirty="0"/>
        </a:p>
      </dsp:txBody>
      <dsp:txXfrm>
        <a:off x="255009" y="1348015"/>
        <a:ext cx="3247337" cy="372930"/>
      </dsp:txXfrm>
    </dsp:sp>
    <dsp:sp modelId="{DDB285DD-FEE7-48F9-9FCB-E40519B1296D}">
      <dsp:nvSpPr>
        <dsp:cNvPr id="0" name=""/>
        <dsp:cNvSpPr/>
      </dsp:nvSpPr>
      <dsp:spPr>
        <a:xfrm>
          <a:off x="0" y="2169520"/>
          <a:ext cx="4696696" cy="352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4F590703-246B-4852-8710-28D16921496A}">
      <dsp:nvSpPr>
        <dsp:cNvPr id="0" name=""/>
        <dsp:cNvSpPr/>
      </dsp:nvSpPr>
      <dsp:spPr>
        <a:xfrm>
          <a:off x="234834" y="1962880"/>
          <a:ext cx="3287687" cy="41328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4267" tIns="0" rIns="124267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 dirty="0"/>
            <a:t>pip install request</a:t>
          </a:r>
        </a:p>
      </dsp:txBody>
      <dsp:txXfrm>
        <a:off x="255009" y="1983055"/>
        <a:ext cx="3247337" cy="372930"/>
      </dsp:txXfrm>
    </dsp:sp>
    <dsp:sp modelId="{BE722796-9B34-4604-A866-B3E305F289BF}">
      <dsp:nvSpPr>
        <dsp:cNvPr id="0" name=""/>
        <dsp:cNvSpPr/>
      </dsp:nvSpPr>
      <dsp:spPr>
        <a:xfrm>
          <a:off x="0" y="2804560"/>
          <a:ext cx="4696696" cy="352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4304299A-E5FB-4A61-AF62-2AB593E2E8B1}">
      <dsp:nvSpPr>
        <dsp:cNvPr id="0" name=""/>
        <dsp:cNvSpPr/>
      </dsp:nvSpPr>
      <dsp:spPr>
        <a:xfrm>
          <a:off x="234834" y="2597920"/>
          <a:ext cx="3287687" cy="41328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4267" tIns="0" rIns="124267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 dirty="0"/>
            <a:t>Pip install </a:t>
          </a:r>
          <a:r>
            <a:rPr lang="en-IN" sz="1400" kern="1200" dirty="0" err="1"/>
            <a:t>matplotlib.pyplot</a:t>
          </a:r>
          <a:endParaRPr lang="en-IN" sz="1400" kern="1200" dirty="0"/>
        </a:p>
      </dsp:txBody>
      <dsp:txXfrm>
        <a:off x="255009" y="2618095"/>
        <a:ext cx="3247337" cy="372930"/>
      </dsp:txXfrm>
    </dsp:sp>
    <dsp:sp modelId="{38446036-B682-4832-A017-8413DECC0CDF}">
      <dsp:nvSpPr>
        <dsp:cNvPr id="0" name=""/>
        <dsp:cNvSpPr/>
      </dsp:nvSpPr>
      <dsp:spPr>
        <a:xfrm>
          <a:off x="0" y="3439600"/>
          <a:ext cx="4696696" cy="352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E4B4FDEC-3A40-4A79-BC80-062E36CA44A7}">
      <dsp:nvSpPr>
        <dsp:cNvPr id="0" name=""/>
        <dsp:cNvSpPr/>
      </dsp:nvSpPr>
      <dsp:spPr>
        <a:xfrm>
          <a:off x="234834" y="3232960"/>
          <a:ext cx="3287687" cy="41328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4267" tIns="0" rIns="124267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 dirty="0"/>
            <a:t>pip install </a:t>
          </a:r>
          <a:r>
            <a:rPr lang="en-IN" sz="1400" kern="1200" dirty="0" err="1"/>
            <a:t>mysql</a:t>
          </a:r>
          <a:r>
            <a:rPr lang="en-IN" sz="1400" kern="1200" dirty="0"/>
            <a:t>-connector-python</a:t>
          </a:r>
        </a:p>
      </dsp:txBody>
      <dsp:txXfrm>
        <a:off x="255009" y="3253135"/>
        <a:ext cx="3247337" cy="372930"/>
      </dsp:txXfrm>
    </dsp:sp>
    <dsp:sp modelId="{B9083D7A-F9FE-4753-A601-AF689E931B9F}">
      <dsp:nvSpPr>
        <dsp:cNvPr id="0" name=""/>
        <dsp:cNvSpPr/>
      </dsp:nvSpPr>
      <dsp:spPr>
        <a:xfrm>
          <a:off x="0" y="4074640"/>
          <a:ext cx="4696696" cy="352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B4BBC9BF-8888-49B9-85BE-870455A75C73}">
      <dsp:nvSpPr>
        <dsp:cNvPr id="0" name=""/>
        <dsp:cNvSpPr/>
      </dsp:nvSpPr>
      <dsp:spPr>
        <a:xfrm>
          <a:off x="234834" y="3868000"/>
          <a:ext cx="3287687" cy="41328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4267" tIns="0" rIns="124267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 dirty="0"/>
            <a:t>Pip install git</a:t>
          </a:r>
        </a:p>
      </dsp:txBody>
      <dsp:txXfrm>
        <a:off x="255009" y="3888175"/>
        <a:ext cx="3247337" cy="37293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17836A8-228C-43CC-9E99-40D4DDE47229}">
      <dsp:nvSpPr>
        <dsp:cNvPr id="0" name=""/>
        <dsp:cNvSpPr/>
      </dsp:nvSpPr>
      <dsp:spPr>
        <a:xfrm>
          <a:off x="4875" y="962940"/>
          <a:ext cx="2216692" cy="99498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b="0" kern="1200" dirty="0"/>
            <a:t>Access MySQL DB </a:t>
          </a:r>
          <a:endParaRPr lang="en-IN" sz="1700" kern="1200" dirty="0"/>
        </a:p>
      </dsp:txBody>
      <dsp:txXfrm>
        <a:off x="4875" y="962940"/>
        <a:ext cx="2216692" cy="663321"/>
      </dsp:txXfrm>
    </dsp:sp>
    <dsp:sp modelId="{55B167F7-25B8-4C44-A54D-0EFCE952EFE7}">
      <dsp:nvSpPr>
        <dsp:cNvPr id="0" name=""/>
        <dsp:cNvSpPr/>
      </dsp:nvSpPr>
      <dsp:spPr>
        <a:xfrm>
          <a:off x="458896" y="1626262"/>
          <a:ext cx="2216692" cy="27540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20904" rIns="120904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700" kern="12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Latha" panose="020B0604020202020204" pitchFamily="34" charset="0"/>
            </a:rPr>
            <a:t>Create a connection to the MySQL server and access the specified MySQL </a:t>
          </a:r>
          <a:r>
            <a:rPr lang="en-IN" sz="1700" kern="1200" dirty="0" err="1">
              <a:effectLst/>
              <a:latin typeface="Times New Roman" panose="02020603050405020304" pitchFamily="18" charset="0"/>
              <a:ea typeface="Calibri" panose="020F0502020204030204" pitchFamily="34" charset="0"/>
              <a:cs typeface="Latha" panose="020B0604020202020204" pitchFamily="34" charset="0"/>
            </a:rPr>
            <a:t>DataBase</a:t>
          </a:r>
          <a:r>
            <a:rPr lang="en-IN" sz="1700" kern="12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Latha" panose="020B0604020202020204" pitchFamily="34" charset="0"/>
            </a:rPr>
            <a:t>.</a:t>
          </a:r>
          <a:endParaRPr lang="en-IN" sz="1700" kern="1200" dirty="0"/>
        </a:p>
      </dsp:txBody>
      <dsp:txXfrm>
        <a:off x="523821" y="1691187"/>
        <a:ext cx="2086842" cy="2624150"/>
      </dsp:txXfrm>
    </dsp:sp>
    <dsp:sp modelId="{F72300DF-9557-49D8-AD26-0E244ACC21D9}">
      <dsp:nvSpPr>
        <dsp:cNvPr id="0" name=""/>
        <dsp:cNvSpPr/>
      </dsp:nvSpPr>
      <dsp:spPr>
        <a:xfrm>
          <a:off x="2557610" y="1018655"/>
          <a:ext cx="712410" cy="55189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400" kern="1200"/>
        </a:p>
      </dsp:txBody>
      <dsp:txXfrm>
        <a:off x="2557610" y="1129033"/>
        <a:ext cx="546842" cy="331136"/>
      </dsp:txXfrm>
    </dsp:sp>
    <dsp:sp modelId="{2F70CDDB-19CB-40D9-8AD7-CC013CF98270}">
      <dsp:nvSpPr>
        <dsp:cNvPr id="0" name=""/>
        <dsp:cNvSpPr/>
      </dsp:nvSpPr>
      <dsp:spPr>
        <a:xfrm>
          <a:off x="3565738" y="962940"/>
          <a:ext cx="2216692" cy="99498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kern="1200" dirty="0"/>
            <a:t>Clone the data from </a:t>
          </a:r>
          <a:r>
            <a:rPr lang="en-IN" sz="1700" kern="1200" dirty="0" err="1"/>
            <a:t>Github</a:t>
          </a:r>
          <a:r>
            <a:rPr lang="en-IN" sz="1700" kern="1200" dirty="0"/>
            <a:t> repository</a:t>
          </a:r>
        </a:p>
      </dsp:txBody>
      <dsp:txXfrm>
        <a:off x="3565738" y="962940"/>
        <a:ext cx="2216692" cy="663321"/>
      </dsp:txXfrm>
    </dsp:sp>
    <dsp:sp modelId="{F13F2889-62B9-4DD7-BB5A-0CE3EF1A1C89}">
      <dsp:nvSpPr>
        <dsp:cNvPr id="0" name=""/>
        <dsp:cNvSpPr/>
      </dsp:nvSpPr>
      <dsp:spPr>
        <a:xfrm>
          <a:off x="4019759" y="1626262"/>
          <a:ext cx="2216692" cy="27540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20904" rIns="120904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700" kern="12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rPr>
            <a:t>Clone the data from the </a:t>
          </a:r>
          <a:r>
            <a:rPr lang="en-IN" sz="1700" kern="1200" dirty="0" err="1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rPr>
            <a:t>Phonepe</a:t>
          </a:r>
          <a:r>
            <a:rPr lang="en-IN" sz="1700" kern="12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rPr>
            <a:t> GitHub repository by using Python libraries</a:t>
          </a:r>
          <a:endParaRPr lang="en-IN" sz="1700" kern="1200" dirty="0"/>
        </a:p>
      </dsp:txBody>
      <dsp:txXfrm>
        <a:off x="4084684" y="1691187"/>
        <a:ext cx="2086842" cy="2624150"/>
      </dsp:txXfrm>
    </dsp:sp>
    <dsp:sp modelId="{84C1BC85-4E3E-4EE9-AC30-C9D932DF63FD}">
      <dsp:nvSpPr>
        <dsp:cNvPr id="0" name=""/>
        <dsp:cNvSpPr/>
      </dsp:nvSpPr>
      <dsp:spPr>
        <a:xfrm>
          <a:off x="6118473" y="1018655"/>
          <a:ext cx="712410" cy="55189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400" kern="1200"/>
        </a:p>
      </dsp:txBody>
      <dsp:txXfrm>
        <a:off x="6118473" y="1129033"/>
        <a:ext cx="546842" cy="331136"/>
      </dsp:txXfrm>
    </dsp:sp>
    <dsp:sp modelId="{18DFE946-CCA5-400F-A675-501D2DCE55C2}">
      <dsp:nvSpPr>
        <dsp:cNvPr id="0" name=""/>
        <dsp:cNvSpPr/>
      </dsp:nvSpPr>
      <dsp:spPr>
        <a:xfrm>
          <a:off x="7126601" y="962940"/>
          <a:ext cx="2216692" cy="99498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kern="1200" dirty="0" err="1"/>
            <a:t>Visulization</a:t>
          </a:r>
          <a:endParaRPr lang="en-IN" sz="1700" kern="1200" dirty="0"/>
        </a:p>
      </dsp:txBody>
      <dsp:txXfrm>
        <a:off x="7126601" y="962940"/>
        <a:ext cx="2216692" cy="663321"/>
      </dsp:txXfrm>
    </dsp:sp>
    <dsp:sp modelId="{9DEE1CCE-104B-4890-85C4-FDE1E7247561}">
      <dsp:nvSpPr>
        <dsp:cNvPr id="0" name=""/>
        <dsp:cNvSpPr/>
      </dsp:nvSpPr>
      <dsp:spPr>
        <a:xfrm>
          <a:off x="7580623" y="1626262"/>
          <a:ext cx="2216692" cy="27540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20904" rIns="120904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700" kern="12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Latha" panose="020B0604020202020204" pitchFamily="34" charset="0"/>
            </a:rPr>
            <a:t>Finally, create a Dashboard by using </a:t>
          </a:r>
          <a:r>
            <a:rPr lang="en-IN" sz="1700" kern="1200" dirty="0" err="1">
              <a:effectLst/>
              <a:latin typeface="Times New Roman" panose="02020603050405020304" pitchFamily="18" charset="0"/>
              <a:ea typeface="Calibri" panose="020F0502020204030204" pitchFamily="34" charset="0"/>
              <a:cs typeface="Latha" panose="020B0604020202020204" pitchFamily="34" charset="0"/>
            </a:rPr>
            <a:t>Streamlit</a:t>
          </a:r>
          <a:r>
            <a:rPr lang="en-IN" sz="1700" kern="12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Latha" panose="020B0604020202020204" pitchFamily="34" charset="0"/>
            </a:rPr>
            <a:t>.</a:t>
          </a:r>
          <a:endParaRPr lang="en-IN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700" kern="1200" dirty="0"/>
            <a:t>I am using bobble plot and bar chart for transaction insights and user insights of </a:t>
          </a:r>
          <a:r>
            <a:rPr lang="en-IN" sz="1700" kern="1200" dirty="0" err="1"/>
            <a:t>phonepe</a:t>
          </a:r>
          <a:r>
            <a:rPr lang="en-IN" sz="1700" kern="1200" dirty="0"/>
            <a:t>.</a:t>
          </a:r>
        </a:p>
      </dsp:txBody>
      <dsp:txXfrm>
        <a:off x="7645548" y="1691187"/>
        <a:ext cx="2086842" cy="262415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21CED8-6ECA-4283-BD3D-973DBEB1DB5B}">
      <dsp:nvSpPr>
        <dsp:cNvPr id="0" name=""/>
        <dsp:cNvSpPr/>
      </dsp:nvSpPr>
      <dsp:spPr>
        <a:xfrm>
          <a:off x="4110" y="171556"/>
          <a:ext cx="1714432" cy="85721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GEO-VISUALIZATION   </a:t>
          </a:r>
        </a:p>
      </dsp:txBody>
      <dsp:txXfrm>
        <a:off x="4110" y="171556"/>
        <a:ext cx="1714432" cy="857216"/>
      </dsp:txXfrm>
    </dsp:sp>
    <dsp:sp modelId="{E16410F1-4332-4327-B2E1-5FA34DEF32B5}">
      <dsp:nvSpPr>
        <dsp:cNvPr id="0" name=""/>
        <dsp:cNvSpPr/>
      </dsp:nvSpPr>
      <dsp:spPr>
        <a:xfrm>
          <a:off x="2078574" y="171556"/>
          <a:ext cx="1714432" cy="85721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TRANSACTIONS ANALYSIS</a:t>
          </a:r>
        </a:p>
      </dsp:txBody>
      <dsp:txXfrm>
        <a:off x="2078574" y="171556"/>
        <a:ext cx="1714432" cy="857216"/>
      </dsp:txXfrm>
    </dsp:sp>
    <dsp:sp modelId="{9E391602-1130-4251-B918-639A648A72FD}">
      <dsp:nvSpPr>
        <dsp:cNvPr id="0" name=""/>
        <dsp:cNvSpPr/>
      </dsp:nvSpPr>
      <dsp:spPr>
        <a:xfrm>
          <a:off x="4153037" y="171556"/>
          <a:ext cx="1714432" cy="85721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USERS ANALYSIS    </a:t>
          </a:r>
        </a:p>
      </dsp:txBody>
      <dsp:txXfrm>
        <a:off x="4153037" y="171556"/>
        <a:ext cx="1714432" cy="857216"/>
      </dsp:txXfrm>
    </dsp:sp>
    <dsp:sp modelId="{26AB8D73-0E2F-4F51-87C0-5BE1EE243978}">
      <dsp:nvSpPr>
        <dsp:cNvPr id="0" name=""/>
        <dsp:cNvSpPr/>
      </dsp:nvSpPr>
      <dsp:spPr>
        <a:xfrm>
          <a:off x="6227501" y="171556"/>
          <a:ext cx="1714432" cy="85721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TOP STATES DATA</a:t>
          </a:r>
        </a:p>
      </dsp:txBody>
      <dsp:txXfrm>
        <a:off x="6227501" y="171556"/>
        <a:ext cx="1714432" cy="85721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CAE72A9-67A2-4FB1-BBF6-740F2C2EAAB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7B748C-466C-45D8-970C-D4FB4FE80CD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8ABBF3-49A8-4B3F-9773-22E67695BB12}" type="datetimeFigureOut">
              <a:rPr lang="en-US" smtClean="0"/>
              <a:t>8/21/2024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A8C23F-271A-4B7C-87EC-108046165C7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Kanimozhi Sureshkumar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E7ABF6-4152-4126-AC20-23B44A3111A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EB6193-5AA7-489B-8575-00593FC261D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405477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4AAC2B-A50D-4386-849A-6B59FB991B4C}" type="datetimeFigureOut">
              <a:rPr lang="en-US" smtClean="0"/>
              <a:t>8/21/2024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Kanimozhi Sureshkumar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895658-EA1F-4910-80AB-4DA76E16747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773127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4A5FB1-2D30-46C3-1F69-82541BDC0E1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Kanimozhi Sureshkumar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8643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F996A0-8A59-D27F-9BC0-6734921319E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Kanimozhi Sureshkumar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71253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7B5AC2-76D5-D43A-1141-E4C1403EB129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Kanimozhi Sureshkumar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77167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274B6F-9346-63C5-4B8E-1971BB5B418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Kanimozhi Sureshkumar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4396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C31CBF-105D-ECA5-FAEF-3D8E48AD6B3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Kanimozhi Sureshkumar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26134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4071DC-1002-2671-4B2E-E8BC4401A23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Kanimozhi Sureshkumar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95605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4295B4-0C7F-F1D0-374A-F996FADB739F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Kanimozhi Sureshkumar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10340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4F649E-60CD-2332-C8A3-D09622B060A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Kanimozhi Sureshkumar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02262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ADB10C-CF93-71E1-49DB-CB2A0B86FC0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Kanimozhi Sureshkumar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96670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5B4FC8-A71E-64B5-F529-861CBFC5AD1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Kanimozhi Sureshkumar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63330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9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10" Type="http://schemas.openxmlformats.org/officeDocument/2006/relationships/image" Target="../media/image5.png"/><Relationship Id="rId4" Type="http://schemas.openxmlformats.org/officeDocument/2006/relationships/image" Target="../media/image14.png"/><Relationship Id="rId9" Type="http://schemas.openxmlformats.org/officeDocument/2006/relationships/image" Target="../media/image2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7" Type="http://schemas.openxmlformats.org/officeDocument/2006/relationships/image" Target="../media/image24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3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E9AF4D7D-42EC-4F30-296A-81B05C4E7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843092" cy="6858000"/>
            <a:chOff x="0" y="0"/>
            <a:chExt cx="6843092" cy="6858000"/>
          </a:xfrm>
        </p:grpSpPr>
        <p:sp>
          <p:nvSpPr>
            <p:cNvPr id="344" name="Rectangle 343">
              <a:extLst>
                <a:ext uri="{FF2B5EF4-FFF2-40B4-BE49-F238E27FC236}">
                  <a16:creationId xmlns:a16="http://schemas.microsoft.com/office/drawing/2014/main" id="{0685D98A-CA5A-4C48-9AEB-4C1A201237A1}"/>
                </a:ext>
              </a:extLst>
            </p:cNvPr>
            <p:cNvSpPr/>
            <p:nvPr userDrawn="1"/>
          </p:nvSpPr>
          <p:spPr>
            <a:xfrm>
              <a:off x="2021206" y="4828032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1F97041-3EE3-4F17-990B-3AC264934EF0}"/>
                </a:ext>
              </a:extLst>
            </p:cNvPr>
            <p:cNvSpPr/>
            <p:nvPr userDrawn="1"/>
          </p:nvSpPr>
          <p:spPr>
            <a:xfrm>
              <a:off x="0" y="0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1DA30E2-82DB-4AA1-B134-9482F5CD7689}"/>
                </a:ext>
              </a:extLst>
            </p:cNvPr>
            <p:cNvSpPr/>
            <p:nvPr userDrawn="1"/>
          </p:nvSpPr>
          <p:spPr>
            <a:xfrm>
              <a:off x="2457970" y="1686431"/>
              <a:ext cx="1828800" cy="1828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502070B-3F7D-436A-849C-FB64175E8B45}"/>
                </a:ext>
              </a:extLst>
            </p:cNvPr>
            <p:cNvSpPr/>
            <p:nvPr userDrawn="1"/>
          </p:nvSpPr>
          <p:spPr>
            <a:xfrm>
              <a:off x="0" y="6108192"/>
              <a:ext cx="2029968" cy="74980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9">
              <a:extLst>
                <a:ext uri="{FF2B5EF4-FFF2-40B4-BE49-F238E27FC236}">
                  <a16:creationId xmlns:a16="http://schemas.microsoft.com/office/drawing/2014/main" id="{675AAC8A-F8AB-44A3-9748-96464E9E0B6B}"/>
                </a:ext>
              </a:extLst>
            </p:cNvPr>
            <p:cNvSpPr/>
            <p:nvPr userDrawn="1"/>
          </p:nvSpPr>
          <p:spPr>
            <a:xfrm>
              <a:off x="4054172" y="4069080"/>
              <a:ext cx="2788920" cy="2788920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AC3F6810-4D95-4C6E-A30A-459BAD7510FE}"/>
                </a:ext>
              </a:extLst>
            </p:cNvPr>
            <p:cNvGrpSpPr/>
            <p:nvPr userDrawn="1"/>
          </p:nvGrpSpPr>
          <p:grpSpPr>
            <a:xfrm>
              <a:off x="23853" y="2101527"/>
              <a:ext cx="1920240" cy="1920240"/>
              <a:chOff x="5361924" y="7472790"/>
              <a:chExt cx="1828800" cy="1828800"/>
            </a:xfrm>
          </p:grpSpPr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81973B3A-7185-45FB-A2E6-A7BDE6414DF3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99" name="Group 98">
                  <a:extLst>
                    <a:ext uri="{FF2B5EF4-FFF2-40B4-BE49-F238E27FC236}">
                      <a16:creationId xmlns:a16="http://schemas.microsoft.com/office/drawing/2014/main" id="{DACFFF66-0600-406E-AF42-9FD8E8EDB397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96" name="Group 95">
                    <a:extLst>
                      <a:ext uri="{FF2B5EF4-FFF2-40B4-BE49-F238E27FC236}">
                        <a16:creationId xmlns:a16="http://schemas.microsoft.com/office/drawing/2014/main" id="{9411687D-2631-487B-AEAB-39750C9E52B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90" name="Group 89">
                      <a:extLst>
                        <a:ext uri="{FF2B5EF4-FFF2-40B4-BE49-F238E27FC236}">
                          <a16:creationId xmlns:a16="http://schemas.microsoft.com/office/drawing/2014/main" id="{4BDDEAF6-0726-4BF4-96D7-EBA489ABF3E5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89" name="Group 88">
                        <a:extLst>
                          <a:ext uri="{FF2B5EF4-FFF2-40B4-BE49-F238E27FC236}">
                            <a16:creationId xmlns:a16="http://schemas.microsoft.com/office/drawing/2014/main" id="{F80BBFBA-D0FB-4E20-8981-F569A2A0B678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86" name="Group 85">
                          <a:extLst>
                            <a:ext uri="{FF2B5EF4-FFF2-40B4-BE49-F238E27FC236}">
                              <a16:creationId xmlns:a16="http://schemas.microsoft.com/office/drawing/2014/main" id="{6B3BCF7C-4204-4B1A-8371-96E859FC8425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83" name="Group 82">
                            <a:extLst>
                              <a:ext uri="{FF2B5EF4-FFF2-40B4-BE49-F238E27FC236}">
                                <a16:creationId xmlns:a16="http://schemas.microsoft.com/office/drawing/2014/main" id="{31CF95CD-48BB-4659-870A-21584266D83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78" name="Oval 77">
                              <a:extLst>
                                <a:ext uri="{FF2B5EF4-FFF2-40B4-BE49-F238E27FC236}">
                                  <a16:creationId xmlns:a16="http://schemas.microsoft.com/office/drawing/2014/main" id="{871E1954-F3FD-427D-8FFA-F2883967354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80" name="Oval 79">
                              <a:extLst>
                                <a:ext uri="{FF2B5EF4-FFF2-40B4-BE49-F238E27FC236}">
                                  <a16:creationId xmlns:a16="http://schemas.microsoft.com/office/drawing/2014/main" id="{B655BD1D-8AE2-43E7-B1D4-17923D0E0171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82" name="Oval 81">
                            <a:extLst>
                              <a:ext uri="{FF2B5EF4-FFF2-40B4-BE49-F238E27FC236}">
                                <a16:creationId xmlns:a16="http://schemas.microsoft.com/office/drawing/2014/main" id="{9F92C461-5E10-49F3-B4F0-F320512C075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85" name="Oval 84">
                          <a:extLst>
                            <a:ext uri="{FF2B5EF4-FFF2-40B4-BE49-F238E27FC236}">
                              <a16:creationId xmlns:a16="http://schemas.microsoft.com/office/drawing/2014/main" id="{A6D57951-375C-41E9-BF45-DFC40F8E0A1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88" name="Oval 87">
                        <a:extLst>
                          <a:ext uri="{FF2B5EF4-FFF2-40B4-BE49-F238E27FC236}">
                            <a16:creationId xmlns:a16="http://schemas.microsoft.com/office/drawing/2014/main" id="{E4A4216D-DF9B-4DD9-989C-1F4040F3F4F7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92" name="Oval 91">
                      <a:extLst>
                        <a:ext uri="{FF2B5EF4-FFF2-40B4-BE49-F238E27FC236}">
                          <a16:creationId xmlns:a16="http://schemas.microsoft.com/office/drawing/2014/main" id="{3DCCC81D-9EE7-47A8-8A4C-74B5E047A33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95" name="Oval 94">
                    <a:extLst>
                      <a:ext uri="{FF2B5EF4-FFF2-40B4-BE49-F238E27FC236}">
                        <a16:creationId xmlns:a16="http://schemas.microsoft.com/office/drawing/2014/main" id="{9985F9FD-CFFB-417E-A560-28BD7BC7EE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9A923F7B-7D75-4E04-AE62-D5B99F645756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F0239D2C-73EF-42E3-B73F-E69B7C27F65B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5" name="Oval 104">
                  <a:extLst>
                    <a:ext uri="{FF2B5EF4-FFF2-40B4-BE49-F238E27FC236}">
                      <a16:creationId xmlns:a16="http://schemas.microsoft.com/office/drawing/2014/main" id="{59BA1C3D-ADED-4596-8A9D-3DEC7E848945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8" name="Oval 107">
                  <a:extLst>
                    <a:ext uri="{FF2B5EF4-FFF2-40B4-BE49-F238E27FC236}">
                      <a16:creationId xmlns:a16="http://schemas.microsoft.com/office/drawing/2014/main" id="{015F2BFA-6803-42A0-A870-794B120EF574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10" name="Oval 109">
                  <a:extLst>
                    <a:ext uri="{FF2B5EF4-FFF2-40B4-BE49-F238E27FC236}">
                      <a16:creationId xmlns:a16="http://schemas.microsoft.com/office/drawing/2014/main" id="{E09A173D-9FE5-446C-B59E-5D7C0A00BF6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974C3792-995F-4717-8C8B-089BBA7DE9C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FD950B-0E2B-4905-8DE9-195E24B2ABE7}"/>
                </a:ext>
              </a:extLst>
            </p:cNvPr>
            <p:cNvSpPr/>
            <p:nvPr userDrawn="1"/>
          </p:nvSpPr>
          <p:spPr>
            <a:xfrm rot="10800000">
              <a:off x="1013527" y="204317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8" name="Rectangle 9">
              <a:extLst>
                <a:ext uri="{FF2B5EF4-FFF2-40B4-BE49-F238E27FC236}">
                  <a16:creationId xmlns:a16="http://schemas.microsoft.com/office/drawing/2014/main" id="{D0B57759-E007-4FD0-9C6B-356DC53050C4}"/>
                </a:ext>
              </a:extLst>
            </p:cNvPr>
            <p:cNvSpPr/>
            <p:nvPr userDrawn="1"/>
          </p:nvSpPr>
          <p:spPr>
            <a:xfrm rot="5400000">
              <a:off x="2028432" y="4821048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273C520A-0126-47DA-A75B-1A38883907A2}"/>
                </a:ext>
              </a:extLst>
            </p:cNvPr>
            <p:cNvSpPr/>
            <p:nvPr userDrawn="1"/>
          </p:nvSpPr>
          <p:spPr>
            <a:xfrm>
              <a:off x="861942" y="888111"/>
              <a:ext cx="274320" cy="2743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AB12487D-8BC9-4BEB-B6A7-B9DD702B2BD3}"/>
                </a:ext>
              </a:extLst>
            </p:cNvPr>
            <p:cNvSpPr/>
            <p:nvPr userDrawn="1"/>
          </p:nvSpPr>
          <p:spPr>
            <a:xfrm>
              <a:off x="0" y="4082178"/>
              <a:ext cx="2029968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97" name="Graphic 296">
              <a:extLst>
                <a:ext uri="{FF2B5EF4-FFF2-40B4-BE49-F238E27FC236}">
                  <a16:creationId xmlns:a16="http://schemas.microsoft.com/office/drawing/2014/main" id="{AEE6DE36-A3C9-4D40-B471-F49B6A875D3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2029016" y="2051944"/>
              <a:ext cx="2029968" cy="2029968"/>
            </a:xfrm>
            <a:prstGeom prst="rect">
              <a:avLst/>
            </a:prstGeom>
          </p:spPr>
        </p:pic>
        <p:pic>
          <p:nvPicPr>
            <p:cNvPr id="299" name="Graphic 298">
              <a:extLst>
                <a:ext uri="{FF2B5EF4-FFF2-40B4-BE49-F238E27FC236}">
                  <a16:creationId xmlns:a16="http://schemas.microsoft.com/office/drawing/2014/main" id="{99FF86FA-8891-4235-B88B-CFCA3B57E5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0" y="4078224"/>
              <a:ext cx="2029968" cy="2029968"/>
            </a:xfrm>
            <a:prstGeom prst="rect">
              <a:avLst/>
            </a:prstGeom>
          </p:spPr>
        </p:pic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7ADD6DC9-9036-47C7-AAE5-8AF23CE0C81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4376" y="989441"/>
              <a:ext cx="5867327" cy="586720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714772" y="677918"/>
            <a:ext cx="6856292" cy="3590596"/>
          </a:xfrm>
        </p:spPr>
        <p:txBody>
          <a:bodyPr anchor="ctr"/>
          <a:lstStyle>
            <a:lvl1pPr algn="l">
              <a:defRPr sz="60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6703921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ab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896112"/>
            <a:ext cx="10668000" cy="1325563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23">
            <a:extLst>
              <a:ext uri="{FF2B5EF4-FFF2-40B4-BE49-F238E27FC236}">
                <a16:creationId xmlns:a16="http://schemas.microsoft.com/office/drawing/2014/main" id="{AB92D86A-5036-415A-B056-A55CB2E0C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177016" y="0"/>
            <a:ext cx="1014984" cy="1014984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70FC509-0D49-9500-59C9-DAE0A699FB0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2000" y="2417197"/>
            <a:ext cx="4278313" cy="3737541"/>
          </a:xfrm>
        </p:spPr>
        <p:txBody>
          <a:bodyPr vert="horz" lIns="91440" tIns="45720" rIns="91440" bIns="45720" rtlCol="0"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lang="en-US" sz="1800" smtClean="0"/>
            </a:lvl1pPr>
            <a:lvl2pPr>
              <a:spcBef>
                <a:spcPts val="0"/>
              </a:spcBef>
              <a:spcAft>
                <a:spcPts val="1200"/>
              </a:spcAft>
              <a:defRPr lang="en-US" sz="1800" smtClean="0"/>
            </a:lvl2pPr>
            <a:lvl3pPr>
              <a:spcBef>
                <a:spcPts val="0"/>
              </a:spcBef>
              <a:spcAft>
                <a:spcPts val="1200"/>
              </a:spcAft>
              <a:defRPr lang="en-US" sz="1800" smtClean="0"/>
            </a:lvl3pPr>
            <a:lvl4pPr>
              <a:spcBef>
                <a:spcPts val="0"/>
              </a:spcBef>
              <a:spcAft>
                <a:spcPts val="1200"/>
              </a:spcAft>
              <a:defRPr lang="en-US" sz="1800" smtClean="0"/>
            </a:lvl4pPr>
            <a:lvl5pPr>
              <a:spcBef>
                <a:spcPts val="0"/>
              </a:spcBef>
              <a:spcAft>
                <a:spcPts val="1200"/>
              </a:spcAft>
              <a:defRPr lang="en-US" sz="1800"/>
            </a:lvl5pPr>
          </a:lstStyle>
          <a:p>
            <a:pPr lvl="0"/>
            <a:r>
              <a:rPr lang="en-US" dirty="0"/>
              <a:t>Click to add text </a:t>
            </a:r>
          </a:p>
          <a:p>
            <a:pPr marL="685800" lvl="1" indent="-228600"/>
            <a:r>
              <a:rPr lang="en-US" dirty="0"/>
              <a:t>Second level</a:t>
            </a:r>
          </a:p>
          <a:p>
            <a:pPr marL="1143000" lvl="2" indent="-228600"/>
            <a:r>
              <a:rPr lang="en-US" dirty="0"/>
              <a:t>Third level</a:t>
            </a:r>
          </a:p>
          <a:p>
            <a:pPr marL="1600200" lvl="3" indent="-228600"/>
            <a:r>
              <a:rPr lang="en-US" dirty="0"/>
              <a:t>Fourth level</a:t>
            </a:r>
          </a:p>
          <a:p>
            <a:pPr marL="2057400" lvl="4" indent="-228600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7113F543-A373-5951-EBF3-7E283EE52F0B}"/>
              </a:ext>
            </a:extLst>
          </p:cNvPr>
          <p:cNvSpPr>
            <a:spLocks noGrp="1"/>
          </p:cNvSpPr>
          <p:nvPr>
            <p:ph type="tbl" sz="quarter" idx="14" hasCustomPrompt="1"/>
          </p:nvPr>
        </p:nvSpPr>
        <p:spPr>
          <a:xfrm>
            <a:off x="5241471" y="2417763"/>
            <a:ext cx="6188529" cy="373697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icon to insert table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7D4C80AE-01F3-AAB6-99EF-DB1B5934CFD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744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9A174E8-2288-42AA-B444-C6295C5D1165}" type="datetime1">
              <a:rPr lang="en-US" smtClean="0"/>
              <a:t>8/21/2024</a:t>
            </a:fld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C0241B24-8629-6BC2-C72F-A156F0624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73449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Kanimozhi 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7FBBF9-1C14-3371-F0AC-507FFCAB3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817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18906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52574" y="896111"/>
            <a:ext cx="9866540" cy="1358140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9F1898E-3E74-4E43-A202-1A664022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014984" cy="6858000"/>
            <a:chOff x="0" y="0"/>
            <a:chExt cx="1014984" cy="6858000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14776F7-F8A5-4235-8C8D-17F0E4F45B03}"/>
                </a:ext>
              </a:extLst>
            </p:cNvPr>
            <p:cNvSpPr/>
            <p:nvPr userDrawn="1"/>
          </p:nvSpPr>
          <p:spPr>
            <a:xfrm>
              <a:off x="0" y="4828032"/>
              <a:ext cx="1014984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F301899-34C1-47B4-B5CD-F77BA341C0F9}"/>
                </a:ext>
              </a:extLst>
            </p:cNvPr>
            <p:cNvSpPr/>
            <p:nvPr userDrawn="1"/>
          </p:nvSpPr>
          <p:spPr>
            <a:xfrm>
              <a:off x="0" y="2833299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A66E9363-03B7-439D-8B5E-0665E48F046E}"/>
                </a:ext>
              </a:extLst>
            </p:cNvPr>
            <p:cNvSpPr/>
            <p:nvPr userDrawn="1"/>
          </p:nvSpPr>
          <p:spPr>
            <a:xfrm>
              <a:off x="0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0432F5F5-1688-44BD-B071-A62C04824FB8}"/>
                </a:ext>
              </a:extLst>
            </p:cNvPr>
            <p:cNvSpPr/>
            <p:nvPr userDrawn="1"/>
          </p:nvSpPr>
          <p:spPr>
            <a:xfrm>
              <a:off x="0" y="2029863"/>
              <a:ext cx="1014984" cy="81295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89FF8F5-F7B8-46B0-BB03-FE972A6832E7}"/>
                </a:ext>
              </a:extLst>
            </p:cNvPr>
            <p:cNvSpPr/>
            <p:nvPr userDrawn="1"/>
          </p:nvSpPr>
          <p:spPr>
            <a:xfrm rot="10800000">
              <a:off x="100582" y="2936725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48" name="Graphic 47">
              <a:extLst>
                <a:ext uri="{FF2B5EF4-FFF2-40B4-BE49-F238E27FC236}">
                  <a16:creationId xmlns:a16="http://schemas.microsoft.com/office/drawing/2014/main" id="{31EB8EE7-3843-4CA8-879D-5D985DAA0D1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-457200" y="5416459"/>
              <a:ext cx="1828800" cy="914400"/>
            </a:xfrm>
            <a:prstGeom prst="rect">
              <a:avLst/>
            </a:prstGeom>
          </p:spPr>
        </p:pic>
        <p:pic>
          <p:nvPicPr>
            <p:cNvPr id="50" name="Graphic 49">
              <a:extLst>
                <a:ext uri="{FF2B5EF4-FFF2-40B4-BE49-F238E27FC236}">
                  <a16:creationId xmlns:a16="http://schemas.microsoft.com/office/drawing/2014/main" id="{5FF0EEFD-0038-4A2F-AD3B-01A98EFF5CF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-457200" y="563329"/>
              <a:ext cx="1828800" cy="914400"/>
            </a:xfrm>
            <a:prstGeom prst="rect">
              <a:avLst/>
            </a:prstGeom>
          </p:spPr>
        </p:pic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50232-76AA-C9E3-F846-8DB1B44E5AF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1552575" y="2481940"/>
            <a:ext cx="6477952" cy="363583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  <a:lvl2pPr marL="4572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2pPr>
            <a:lvl3pPr marL="9144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3pPr>
            <a:lvl4pPr marL="13716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4pPr>
            <a:lvl5pPr marL="18288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37A04978-5D2C-BBF1-9C05-C5271761901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72723" y="2481940"/>
            <a:ext cx="3046391" cy="3759200"/>
          </a:xfrm>
        </p:spPr>
        <p:txBody>
          <a:bodyPr>
            <a:normAutofit/>
          </a:bodyPr>
          <a:lstStyle>
            <a:lvl1pPr marL="342900" indent="-342900">
              <a:spcAft>
                <a:spcPts val="600"/>
              </a:spcAft>
              <a:buFont typeface="+mj-lt"/>
              <a:buAutoNum type="arabicPeriod"/>
              <a:defRPr sz="1800">
                <a:solidFill>
                  <a:schemeClr val="bg1"/>
                </a:solidFill>
              </a:defRPr>
            </a:lvl1pPr>
            <a:lvl2pPr marL="800100" indent="-342900">
              <a:spcAft>
                <a:spcPts val="600"/>
              </a:spcAft>
              <a:buFont typeface="+mj-lt"/>
              <a:buAutoNum type="alphaLcPeriod"/>
              <a:defRPr sz="1800">
                <a:solidFill>
                  <a:schemeClr val="bg1"/>
                </a:solidFill>
              </a:defRPr>
            </a:lvl2pPr>
            <a:lvl3pPr marL="1257300" indent="-342900">
              <a:spcAft>
                <a:spcPts val="600"/>
              </a:spcAft>
              <a:buFont typeface="+mj-lt"/>
              <a:buAutoNum type="arabicParenR"/>
              <a:defRPr sz="1800">
                <a:solidFill>
                  <a:schemeClr val="bg1"/>
                </a:solidFill>
              </a:defRPr>
            </a:lvl3pPr>
            <a:lvl4pPr marL="1714500" indent="-342900">
              <a:spcAft>
                <a:spcPts val="600"/>
              </a:spcAft>
              <a:buFont typeface="+mj-lt"/>
              <a:buAutoNum type="alphaLcParenR"/>
              <a:defRPr sz="1800">
                <a:solidFill>
                  <a:schemeClr val="bg1"/>
                </a:solidFill>
              </a:defRPr>
            </a:lvl4pPr>
            <a:lvl5pPr marL="2171700" indent="-342900">
              <a:spcAft>
                <a:spcPts val="600"/>
              </a:spcAft>
              <a:buFont typeface="+mj-lt"/>
              <a:buAutoNum type="romanLcPeriod"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3" name="Date Placeholder 3">
            <a:extLst>
              <a:ext uri="{FF2B5EF4-FFF2-40B4-BE49-F238E27FC236}">
                <a16:creationId xmlns:a16="http://schemas.microsoft.com/office/drawing/2014/main" id="{41C57AEB-9E33-4F77-9F58-DB0D1B97870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54480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89EEA84-D64D-45A6-9EC4-9002A1578A83}" type="datetime1">
              <a:rPr lang="en-US" smtClean="0"/>
              <a:t>8/21/2024</a:t>
            </a:fld>
            <a:endParaRPr lang="en-US" dirty="0"/>
          </a:p>
        </p:txBody>
      </p:sp>
      <p:sp>
        <p:nvSpPr>
          <p:cNvPr id="64" name="Footer Placeholder 4">
            <a:extLst>
              <a:ext uri="{FF2B5EF4-FFF2-40B4-BE49-F238E27FC236}">
                <a16:creationId xmlns:a16="http://schemas.microsoft.com/office/drawing/2014/main" id="{182F895D-C48A-41AA-9DE6-43A17B7E0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452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Kanimozhi S</a:t>
            </a:r>
            <a:endParaRPr lang="en-US" dirty="0"/>
          </a:p>
        </p:txBody>
      </p:sp>
      <p:sp>
        <p:nvSpPr>
          <p:cNvPr id="65" name="Slide Number Placeholder 5">
            <a:extLst>
              <a:ext uri="{FF2B5EF4-FFF2-40B4-BE49-F238E27FC236}">
                <a16:creationId xmlns:a16="http://schemas.microsoft.com/office/drawing/2014/main" id="{4C15BF58-30D9-4A0E-8506-1CD777B0F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73688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4155" y="896112"/>
            <a:ext cx="10665845" cy="1325563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E06194BC-6453-CA18-2623-B07F3A5D4E92}"/>
              </a:ext>
            </a:extLst>
          </p:cNvPr>
          <p:cNvSpPr>
            <a:spLocks noGrp="1"/>
          </p:cNvSpPr>
          <p:nvPr>
            <p:ph type="tbl" sz="quarter" idx="13" hasCustomPrompt="1"/>
          </p:nvPr>
        </p:nvSpPr>
        <p:spPr>
          <a:xfrm>
            <a:off x="762000" y="2417763"/>
            <a:ext cx="10665845" cy="3678235"/>
          </a:xfrm>
        </p:spPr>
        <p:txBody>
          <a:bodyPr/>
          <a:lstStyle>
            <a:lvl1pPr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icon to insert table</a:t>
            </a:r>
          </a:p>
          <a:p>
            <a:endParaRPr lang="en-US" dirty="0"/>
          </a:p>
        </p:txBody>
      </p:sp>
      <p:sp>
        <p:nvSpPr>
          <p:cNvPr id="7" name="Rectangle 23">
            <a:extLst>
              <a:ext uri="{FF2B5EF4-FFF2-40B4-BE49-F238E27FC236}">
                <a16:creationId xmlns:a16="http://schemas.microsoft.com/office/drawing/2014/main" id="{AB92D86A-5036-415A-B056-A55CB2E0C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177016" y="0"/>
            <a:ext cx="1014984" cy="1014984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D3A465A0-88AA-B50B-92D8-3A54928329F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744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9053E96-041E-4F69-8587-D8B4ADACC872}" type="datetime1">
              <a:rPr lang="en-US" smtClean="0"/>
              <a:t>8/21/2024</a:t>
            </a:fld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6195F626-7C08-9907-6A85-922BE6AA0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73449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Kanimozhi 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BAD34A-4F3F-C89B-BBBC-E7740F414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817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7480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ntent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11C2927-0A13-DC57-A83B-B8DB787A48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843092" cy="6858000"/>
            <a:chOff x="0" y="0"/>
            <a:chExt cx="6843092" cy="6858000"/>
          </a:xfrm>
        </p:grpSpPr>
        <p:sp>
          <p:nvSpPr>
            <p:cNvPr id="344" name="Rectangle 343">
              <a:extLst>
                <a:ext uri="{FF2B5EF4-FFF2-40B4-BE49-F238E27FC236}">
                  <a16:creationId xmlns:a16="http://schemas.microsoft.com/office/drawing/2014/main" id="{0685D98A-CA5A-4C48-9AEB-4C1A201237A1}"/>
                </a:ext>
              </a:extLst>
            </p:cNvPr>
            <p:cNvSpPr/>
            <p:nvPr userDrawn="1"/>
          </p:nvSpPr>
          <p:spPr>
            <a:xfrm>
              <a:off x="2021206" y="4828032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1F97041-3EE3-4F17-990B-3AC264934EF0}"/>
                </a:ext>
              </a:extLst>
            </p:cNvPr>
            <p:cNvSpPr/>
            <p:nvPr userDrawn="1"/>
          </p:nvSpPr>
          <p:spPr>
            <a:xfrm>
              <a:off x="0" y="0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1DA30E2-82DB-4AA1-B134-9482F5CD7689}"/>
                </a:ext>
              </a:extLst>
            </p:cNvPr>
            <p:cNvSpPr/>
            <p:nvPr userDrawn="1"/>
          </p:nvSpPr>
          <p:spPr>
            <a:xfrm>
              <a:off x="2457970" y="1686431"/>
              <a:ext cx="1828800" cy="1828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502070B-3F7D-436A-849C-FB64175E8B45}"/>
                </a:ext>
              </a:extLst>
            </p:cNvPr>
            <p:cNvSpPr/>
            <p:nvPr userDrawn="1"/>
          </p:nvSpPr>
          <p:spPr>
            <a:xfrm>
              <a:off x="0" y="6108192"/>
              <a:ext cx="2029968" cy="74980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9">
              <a:extLst>
                <a:ext uri="{FF2B5EF4-FFF2-40B4-BE49-F238E27FC236}">
                  <a16:creationId xmlns:a16="http://schemas.microsoft.com/office/drawing/2014/main" id="{675AAC8A-F8AB-44A3-9748-96464E9E0B6B}"/>
                </a:ext>
              </a:extLst>
            </p:cNvPr>
            <p:cNvSpPr/>
            <p:nvPr userDrawn="1"/>
          </p:nvSpPr>
          <p:spPr>
            <a:xfrm>
              <a:off x="4054172" y="4069080"/>
              <a:ext cx="2788920" cy="2788920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AC3F6810-4D95-4C6E-A30A-459BAD7510FE}"/>
                </a:ext>
              </a:extLst>
            </p:cNvPr>
            <p:cNvGrpSpPr/>
            <p:nvPr userDrawn="1"/>
          </p:nvGrpSpPr>
          <p:grpSpPr>
            <a:xfrm>
              <a:off x="23853" y="2101527"/>
              <a:ext cx="1920240" cy="1920240"/>
              <a:chOff x="5361924" y="7472790"/>
              <a:chExt cx="1828800" cy="1828800"/>
            </a:xfrm>
          </p:grpSpPr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81973B3A-7185-45FB-A2E6-A7BDE6414DF3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99" name="Group 98">
                  <a:extLst>
                    <a:ext uri="{FF2B5EF4-FFF2-40B4-BE49-F238E27FC236}">
                      <a16:creationId xmlns:a16="http://schemas.microsoft.com/office/drawing/2014/main" id="{DACFFF66-0600-406E-AF42-9FD8E8EDB397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96" name="Group 95">
                    <a:extLst>
                      <a:ext uri="{FF2B5EF4-FFF2-40B4-BE49-F238E27FC236}">
                        <a16:creationId xmlns:a16="http://schemas.microsoft.com/office/drawing/2014/main" id="{9411687D-2631-487B-AEAB-39750C9E52B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90" name="Group 89">
                      <a:extLst>
                        <a:ext uri="{FF2B5EF4-FFF2-40B4-BE49-F238E27FC236}">
                          <a16:creationId xmlns:a16="http://schemas.microsoft.com/office/drawing/2014/main" id="{4BDDEAF6-0726-4BF4-96D7-EBA489ABF3E5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89" name="Group 88">
                        <a:extLst>
                          <a:ext uri="{FF2B5EF4-FFF2-40B4-BE49-F238E27FC236}">
                            <a16:creationId xmlns:a16="http://schemas.microsoft.com/office/drawing/2014/main" id="{F80BBFBA-D0FB-4E20-8981-F569A2A0B678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86" name="Group 85">
                          <a:extLst>
                            <a:ext uri="{FF2B5EF4-FFF2-40B4-BE49-F238E27FC236}">
                              <a16:creationId xmlns:a16="http://schemas.microsoft.com/office/drawing/2014/main" id="{6B3BCF7C-4204-4B1A-8371-96E859FC8425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83" name="Group 82">
                            <a:extLst>
                              <a:ext uri="{FF2B5EF4-FFF2-40B4-BE49-F238E27FC236}">
                                <a16:creationId xmlns:a16="http://schemas.microsoft.com/office/drawing/2014/main" id="{31CF95CD-48BB-4659-870A-21584266D83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78" name="Oval 77">
                              <a:extLst>
                                <a:ext uri="{FF2B5EF4-FFF2-40B4-BE49-F238E27FC236}">
                                  <a16:creationId xmlns:a16="http://schemas.microsoft.com/office/drawing/2014/main" id="{871E1954-F3FD-427D-8FFA-F2883967354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80" name="Oval 79">
                              <a:extLst>
                                <a:ext uri="{FF2B5EF4-FFF2-40B4-BE49-F238E27FC236}">
                                  <a16:creationId xmlns:a16="http://schemas.microsoft.com/office/drawing/2014/main" id="{B655BD1D-8AE2-43E7-B1D4-17923D0E0171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82" name="Oval 81">
                            <a:extLst>
                              <a:ext uri="{FF2B5EF4-FFF2-40B4-BE49-F238E27FC236}">
                                <a16:creationId xmlns:a16="http://schemas.microsoft.com/office/drawing/2014/main" id="{9F92C461-5E10-49F3-B4F0-F320512C075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85" name="Oval 84">
                          <a:extLst>
                            <a:ext uri="{FF2B5EF4-FFF2-40B4-BE49-F238E27FC236}">
                              <a16:creationId xmlns:a16="http://schemas.microsoft.com/office/drawing/2014/main" id="{A6D57951-375C-41E9-BF45-DFC40F8E0A1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88" name="Oval 87">
                        <a:extLst>
                          <a:ext uri="{FF2B5EF4-FFF2-40B4-BE49-F238E27FC236}">
                            <a16:creationId xmlns:a16="http://schemas.microsoft.com/office/drawing/2014/main" id="{E4A4216D-DF9B-4DD9-989C-1F4040F3F4F7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92" name="Oval 91">
                      <a:extLst>
                        <a:ext uri="{FF2B5EF4-FFF2-40B4-BE49-F238E27FC236}">
                          <a16:creationId xmlns:a16="http://schemas.microsoft.com/office/drawing/2014/main" id="{3DCCC81D-9EE7-47A8-8A4C-74B5E047A33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95" name="Oval 94">
                    <a:extLst>
                      <a:ext uri="{FF2B5EF4-FFF2-40B4-BE49-F238E27FC236}">
                        <a16:creationId xmlns:a16="http://schemas.microsoft.com/office/drawing/2014/main" id="{9985F9FD-CFFB-417E-A560-28BD7BC7EE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9A923F7B-7D75-4E04-AE62-D5B99F645756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F0239D2C-73EF-42E3-B73F-E69B7C27F65B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5" name="Oval 104">
                  <a:extLst>
                    <a:ext uri="{FF2B5EF4-FFF2-40B4-BE49-F238E27FC236}">
                      <a16:creationId xmlns:a16="http://schemas.microsoft.com/office/drawing/2014/main" id="{59BA1C3D-ADED-4596-8A9D-3DEC7E848945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8" name="Oval 107">
                  <a:extLst>
                    <a:ext uri="{FF2B5EF4-FFF2-40B4-BE49-F238E27FC236}">
                      <a16:creationId xmlns:a16="http://schemas.microsoft.com/office/drawing/2014/main" id="{015F2BFA-6803-42A0-A870-794B120EF574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10" name="Oval 109">
                  <a:extLst>
                    <a:ext uri="{FF2B5EF4-FFF2-40B4-BE49-F238E27FC236}">
                      <a16:creationId xmlns:a16="http://schemas.microsoft.com/office/drawing/2014/main" id="{E09A173D-9FE5-446C-B59E-5D7C0A00BF6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974C3792-995F-4717-8C8B-089BBA7DE9C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FD950B-0E2B-4905-8DE9-195E24B2ABE7}"/>
                </a:ext>
              </a:extLst>
            </p:cNvPr>
            <p:cNvSpPr/>
            <p:nvPr userDrawn="1"/>
          </p:nvSpPr>
          <p:spPr>
            <a:xfrm rot="10800000">
              <a:off x="1013527" y="204317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8" name="Rectangle 9">
              <a:extLst>
                <a:ext uri="{FF2B5EF4-FFF2-40B4-BE49-F238E27FC236}">
                  <a16:creationId xmlns:a16="http://schemas.microsoft.com/office/drawing/2014/main" id="{D0B57759-E007-4FD0-9C6B-356DC53050C4}"/>
                </a:ext>
              </a:extLst>
            </p:cNvPr>
            <p:cNvSpPr/>
            <p:nvPr userDrawn="1"/>
          </p:nvSpPr>
          <p:spPr>
            <a:xfrm rot="5400000">
              <a:off x="2028432" y="4821048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273C520A-0126-47DA-A75B-1A38883907A2}"/>
                </a:ext>
              </a:extLst>
            </p:cNvPr>
            <p:cNvSpPr/>
            <p:nvPr userDrawn="1"/>
          </p:nvSpPr>
          <p:spPr>
            <a:xfrm>
              <a:off x="861942" y="888111"/>
              <a:ext cx="274320" cy="2743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AB12487D-8BC9-4BEB-B6A7-B9DD702B2BD3}"/>
                </a:ext>
              </a:extLst>
            </p:cNvPr>
            <p:cNvSpPr/>
            <p:nvPr userDrawn="1"/>
          </p:nvSpPr>
          <p:spPr>
            <a:xfrm>
              <a:off x="0" y="4082178"/>
              <a:ext cx="2029968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97" name="Graphic 296">
              <a:extLst>
                <a:ext uri="{FF2B5EF4-FFF2-40B4-BE49-F238E27FC236}">
                  <a16:creationId xmlns:a16="http://schemas.microsoft.com/office/drawing/2014/main" id="{AEE6DE36-A3C9-4D40-B471-F49B6A875D3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2029016" y="2051944"/>
              <a:ext cx="2029968" cy="2029968"/>
            </a:xfrm>
            <a:prstGeom prst="rect">
              <a:avLst/>
            </a:prstGeom>
          </p:spPr>
        </p:pic>
        <p:pic>
          <p:nvPicPr>
            <p:cNvPr id="299" name="Graphic 298">
              <a:extLst>
                <a:ext uri="{FF2B5EF4-FFF2-40B4-BE49-F238E27FC236}">
                  <a16:creationId xmlns:a16="http://schemas.microsoft.com/office/drawing/2014/main" id="{99FF86FA-8891-4235-B88B-CFCA3B57E5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0" y="4078224"/>
              <a:ext cx="2029968" cy="2029968"/>
            </a:xfrm>
            <a:prstGeom prst="rect">
              <a:avLst/>
            </a:prstGeom>
          </p:spPr>
        </p:pic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7ADD6DC9-9036-47C7-AAE5-8AF23CE0C81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4376" y="989441"/>
              <a:ext cx="5867327" cy="586720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900245" y="544285"/>
            <a:ext cx="5528217" cy="2685383"/>
          </a:xfrm>
        </p:spPr>
        <p:txBody>
          <a:bodyPr anchor="b">
            <a:normAutofit/>
          </a:bodyPr>
          <a:lstStyle>
            <a:lvl1pPr algn="l">
              <a:defRPr sz="44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896340" y="3423773"/>
            <a:ext cx="5528217" cy="2029969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fabric&#10;&#10;Description automatically generated">
            <a:extLst>
              <a:ext uri="{FF2B5EF4-FFF2-40B4-BE49-F238E27FC236}">
                <a16:creationId xmlns:a16="http://schemas.microsoft.com/office/drawing/2014/main" id="{ABAD6905-AD97-1EAF-A4A3-D0BB13B128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7013" y="1162701"/>
            <a:ext cx="1562100" cy="43942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3BCB4CA-03FB-81F4-F8A2-FA9C0DBDEB11}"/>
              </a:ext>
            </a:extLst>
          </p:cNvPr>
          <p:cNvSpPr/>
          <p:nvPr userDrawn="1"/>
        </p:nvSpPr>
        <p:spPr>
          <a:xfrm>
            <a:off x="0" y="0"/>
            <a:ext cx="6096000" cy="68695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 descr="A group of flowers&#10;&#10;Description automatically generated with low confidence">
            <a:extLst>
              <a:ext uri="{FF2B5EF4-FFF2-40B4-BE49-F238E27FC236}">
                <a16:creationId xmlns:a16="http://schemas.microsoft.com/office/drawing/2014/main" id="{138EDBF7-FA56-2BF9-ECFA-6C39FEE8F88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59852" flipH="1">
            <a:off x="1760954" y="2048834"/>
            <a:ext cx="1230524" cy="22873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3880" y="978408"/>
            <a:ext cx="3749040" cy="13258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51CCCC-1589-401D-AE98-FC2871630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Kanimozhi S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5D9D7D-8D9A-473E-AF0D-EF1940D79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2" name="Content Placeholder 5">
            <a:extLst>
              <a:ext uri="{FF2B5EF4-FFF2-40B4-BE49-F238E27FC236}">
                <a16:creationId xmlns:a16="http://schemas.microsoft.com/office/drawing/2014/main" id="{9BEB2D80-6263-5794-6A1A-CFF345F7A9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183880" y="2194560"/>
            <a:ext cx="3749040" cy="4306824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Clr>
                <a:srgbClr val="73292A"/>
              </a:buClr>
              <a:buNone/>
              <a:defRPr sz="2400"/>
            </a:lvl1pPr>
            <a:lvl2pPr marL="228600">
              <a:buClr>
                <a:srgbClr val="73292A"/>
              </a:buClr>
              <a:defRPr sz="2000"/>
            </a:lvl2pPr>
            <a:lvl3pPr marL="685800">
              <a:buClr>
                <a:srgbClr val="73292A"/>
              </a:buClr>
              <a:defRPr sz="1800"/>
            </a:lvl3pPr>
            <a:lvl4pPr marL="1143000">
              <a:buClr>
                <a:srgbClr val="73292A"/>
              </a:buClr>
              <a:defRPr sz="1600"/>
            </a:lvl4pPr>
            <a:lvl5pPr marL="1600200">
              <a:buClr>
                <a:srgbClr val="73292A"/>
              </a:buCl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6" name="Picture 5" descr="A picture containing flower, plant&#10;&#10;Description automatically generated">
            <a:extLst>
              <a:ext uri="{FF2B5EF4-FFF2-40B4-BE49-F238E27FC236}">
                <a16:creationId xmlns:a16="http://schemas.microsoft.com/office/drawing/2014/main" id="{0FE36A83-31CF-DF76-5708-55ED9FB707E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7235" y="2476883"/>
            <a:ext cx="749300" cy="2755900"/>
          </a:xfrm>
          <a:prstGeom prst="rect">
            <a:avLst/>
          </a:prstGeom>
        </p:spPr>
      </p:pic>
      <p:sp>
        <p:nvSpPr>
          <p:cNvPr id="11" name="Text Placeholder 33">
            <a:extLst>
              <a:ext uri="{FF2B5EF4-FFF2-40B4-BE49-F238E27FC236}">
                <a16:creationId xmlns:a16="http://schemas.microsoft.com/office/drawing/2014/main" id="{5BF6365E-74A9-6D7B-5F20-7C29F29017E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25296" y="1426464"/>
            <a:ext cx="3922776" cy="4242816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30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41647807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3950" y="429461"/>
            <a:ext cx="6343650" cy="2668463"/>
          </a:xfrm>
        </p:spPr>
        <p:txBody>
          <a:bodyPr anchor="b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183B974-C7F1-5026-EC6E-647371B64BB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938712" y="3299953"/>
            <a:ext cx="6338888" cy="2668463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4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64914EB-20DD-97B4-8FF9-94D739D21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9867" y="-7753"/>
            <a:ext cx="4187536" cy="6865753"/>
            <a:chOff x="-9867" y="-7753"/>
            <a:chExt cx="4187536" cy="6865753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0407AED1-9974-465A-BC9C-530E270105DE}"/>
                </a:ext>
              </a:extLst>
            </p:cNvPr>
            <p:cNvSpPr/>
            <p:nvPr userDrawn="1"/>
          </p:nvSpPr>
          <p:spPr>
            <a:xfrm flipH="1">
              <a:off x="0" y="2021358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08ADBC6-C9BE-4302-A86A-4AC842874C24}"/>
                </a:ext>
              </a:extLst>
            </p:cNvPr>
            <p:cNvSpPr/>
            <p:nvPr userDrawn="1"/>
          </p:nvSpPr>
          <p:spPr>
            <a:xfrm>
              <a:off x="2029604" y="2031653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2B04AFC-F339-4DFB-AA44-D68317065E02}"/>
                </a:ext>
              </a:extLst>
            </p:cNvPr>
            <p:cNvSpPr/>
            <p:nvPr userDrawn="1"/>
          </p:nvSpPr>
          <p:spPr>
            <a:xfrm>
              <a:off x="2028253" y="4052815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0" name="Picture 19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E88B2398-8473-499F-836C-F3AF518F5BB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3015" y="5086646"/>
              <a:ext cx="2019299" cy="999451"/>
            </a:xfrm>
            <a:prstGeom prst="rect">
              <a:avLst/>
            </a:prstGeom>
          </p:spPr>
        </p:pic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1BC9BFE-80C0-4DA9-92DB-070C41E412B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0800000">
              <a:off x="-9867" y="-1076"/>
              <a:ext cx="2029968" cy="2029968"/>
            </a:xfrm>
            <a:prstGeom prst="rect">
              <a:avLst/>
            </a:prstGeom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522571C-09D3-4F39-B963-76F80D9973F1}"/>
                </a:ext>
              </a:extLst>
            </p:cNvPr>
            <p:cNvSpPr/>
            <p:nvPr userDrawn="1"/>
          </p:nvSpPr>
          <p:spPr>
            <a:xfrm>
              <a:off x="2029968" y="6045049"/>
              <a:ext cx="2029968" cy="81295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20268D7D-D5FB-492C-8D00-3E866534BD42}"/>
                </a:ext>
              </a:extLst>
            </p:cNvPr>
            <p:cNvSpPr/>
            <p:nvPr userDrawn="1"/>
          </p:nvSpPr>
          <p:spPr>
            <a:xfrm flipH="1">
              <a:off x="0" y="4828032"/>
              <a:ext cx="2032942" cy="202996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54BCEF24-C76B-44E5-A457-E55658E8EB8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2860" y="4828032"/>
              <a:ext cx="2029968" cy="2029968"/>
            </a:xfrm>
            <a:prstGeom prst="rect">
              <a:avLst/>
            </a:prstGeom>
          </p:spPr>
        </p:pic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18216784-417D-44A8-8CF1-C0CAF410EB9B}"/>
                </a:ext>
              </a:extLst>
            </p:cNvPr>
            <p:cNvGrpSpPr/>
            <p:nvPr userDrawn="1"/>
          </p:nvGrpSpPr>
          <p:grpSpPr>
            <a:xfrm>
              <a:off x="100242" y="2099803"/>
              <a:ext cx="1920240" cy="1920240"/>
              <a:chOff x="5361924" y="7472790"/>
              <a:chExt cx="1828800" cy="182880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FFF90BA2-E949-4FDF-A88E-B68F607E3205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41F18930-2C24-4BA6-A1EB-BF1644EE8558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D5953E65-C24C-4C83-86BB-E4A6D2532FD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0B9DA7A8-A66E-4E0E-92DF-B3FF112EBB70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3" name="Group 52">
                        <a:extLst>
                          <a:ext uri="{FF2B5EF4-FFF2-40B4-BE49-F238E27FC236}">
                            <a16:creationId xmlns:a16="http://schemas.microsoft.com/office/drawing/2014/main" id="{94E74739-1964-4A3C-B2E5-28FEF5EF8E49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5" name="Group 54">
                          <a:extLst>
                            <a:ext uri="{FF2B5EF4-FFF2-40B4-BE49-F238E27FC236}">
                              <a16:creationId xmlns:a16="http://schemas.microsoft.com/office/drawing/2014/main" id="{E31C22DC-76BD-4E83-8A1A-B7AE70B2E8FE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7" name="Group 56">
                            <a:extLst>
                              <a:ext uri="{FF2B5EF4-FFF2-40B4-BE49-F238E27FC236}">
                                <a16:creationId xmlns:a16="http://schemas.microsoft.com/office/drawing/2014/main" id="{F63C700C-5749-4BA1-8128-78559312E825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59" name="Oval 58">
                              <a:extLst>
                                <a:ext uri="{FF2B5EF4-FFF2-40B4-BE49-F238E27FC236}">
                                  <a16:creationId xmlns:a16="http://schemas.microsoft.com/office/drawing/2014/main" id="{EC81C305-3A69-4634-8A07-56F8272122AF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60" name="Oval 59">
                              <a:extLst>
                                <a:ext uri="{FF2B5EF4-FFF2-40B4-BE49-F238E27FC236}">
                                  <a16:creationId xmlns:a16="http://schemas.microsoft.com/office/drawing/2014/main" id="{A14AAEDA-8F87-420D-A6BD-FF115C08EB7A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8" name="Oval 57">
                            <a:extLst>
                              <a:ext uri="{FF2B5EF4-FFF2-40B4-BE49-F238E27FC236}">
                                <a16:creationId xmlns:a16="http://schemas.microsoft.com/office/drawing/2014/main" id="{A1FA4EA0-701D-49A3-8962-1BD0CE6E9C0E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6" name="Oval 55">
                          <a:extLst>
                            <a:ext uri="{FF2B5EF4-FFF2-40B4-BE49-F238E27FC236}">
                              <a16:creationId xmlns:a16="http://schemas.microsoft.com/office/drawing/2014/main" id="{E362A8AA-1110-4C1C-9922-60F7D43E82B0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4" name="Oval 53">
                        <a:extLst>
                          <a:ext uri="{FF2B5EF4-FFF2-40B4-BE49-F238E27FC236}">
                            <a16:creationId xmlns:a16="http://schemas.microsoft.com/office/drawing/2014/main" id="{BC8B72EE-335A-4030-B500-7E6FB4D24F18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10167348-D9AA-4440-8569-849A6B0F2C2D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A5616AB2-7A83-42C0-883C-FFA27D5468C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6A9CA073-4F0B-4787-B46D-7886261E945E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9AF901A3-1EC5-458F-A653-74CCEAE9A13D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4D5E35A9-4BB5-48F3-AE34-E1BDD3343EB1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A9A549D5-A823-49C4-8C36-D074E6E039B9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6A767C47-7246-4B50-8E78-82766365754A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0AEE1DDC-07C3-4204-A3B1-BB7C77C0622B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15DA288D-BE35-46E8-AA86-9F28D8504DAB}"/>
                </a:ext>
              </a:extLst>
            </p:cNvPr>
            <p:cNvSpPr/>
            <p:nvPr userDrawn="1"/>
          </p:nvSpPr>
          <p:spPr>
            <a:xfrm>
              <a:off x="0" y="4043197"/>
              <a:ext cx="2029968" cy="7845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72557B54-30A3-4192-9D51-EE28AF522DE9}"/>
                </a:ext>
              </a:extLst>
            </p:cNvPr>
            <p:cNvSpPr/>
            <p:nvPr userDrawn="1"/>
          </p:nvSpPr>
          <p:spPr>
            <a:xfrm>
              <a:off x="0" y="2021358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2208FD0E-034D-4DF3-85D7-F0EBE2775B5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632" y="-7753"/>
              <a:ext cx="4052352" cy="4040860"/>
            </a:xfrm>
            <a:prstGeom prst="line">
              <a:avLst/>
            </a:prstGeom>
            <a:ln w="508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E20239FE-47D0-4B4F-8440-F859F368C141}"/>
                </a:ext>
              </a:extLst>
            </p:cNvPr>
            <p:cNvSpPr/>
            <p:nvPr userDrawn="1"/>
          </p:nvSpPr>
          <p:spPr>
            <a:xfrm>
              <a:off x="3903349" y="3869829"/>
              <a:ext cx="274320" cy="27432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A8925BB7-B630-981C-964B-37A5DCBEA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06165" y="635508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Kanimozhi S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B4D24B0-E841-7B76-D133-06ABBAB6B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7357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C7D011F5-A799-BEAA-9160-5743D58B45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833694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69AC0FA7-7026-4EF8-BA46-E77AA6C69906}" type="datetime1">
              <a:rPr lang="en-US" smtClean="0"/>
              <a:t>8/21/2024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7399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Pictur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33694" y="660358"/>
            <a:ext cx="6594768" cy="5537284"/>
          </a:xfrm>
        </p:spPr>
        <p:txBody>
          <a:bodyPr anchor="ctr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A461CB72-9777-50F4-94EC-91A4EE864A4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rot="10800000">
            <a:off x="1" y="761322"/>
            <a:ext cx="4076118" cy="6096678"/>
          </a:xfrm>
          <a:custGeom>
            <a:avLst/>
            <a:gdLst>
              <a:gd name="connsiteX0" fmla="*/ 0 w 4076118"/>
              <a:gd name="connsiteY0" fmla="*/ 0 h 6096678"/>
              <a:gd name="connsiteX1" fmla="*/ 4076118 w 4076118"/>
              <a:gd name="connsiteY1" fmla="*/ 0 h 6096678"/>
              <a:gd name="connsiteX2" fmla="*/ 4076118 w 4076118"/>
              <a:gd name="connsiteY2" fmla="*/ 2038351 h 6096678"/>
              <a:gd name="connsiteX3" fmla="*/ 4076118 w 4076118"/>
              <a:gd name="connsiteY3" fmla="*/ 2048256 h 6096678"/>
              <a:gd name="connsiteX4" fmla="*/ 4076118 w 4076118"/>
              <a:gd name="connsiteY4" fmla="*/ 6096678 h 6096678"/>
              <a:gd name="connsiteX5" fmla="*/ 27696 w 4076118"/>
              <a:gd name="connsiteY5" fmla="*/ 2048256 h 6096678"/>
              <a:gd name="connsiteX6" fmla="*/ 0 w 4076118"/>
              <a:gd name="connsiteY6" fmla="*/ 2048256 h 609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6118" h="6096678">
                <a:moveTo>
                  <a:pt x="0" y="0"/>
                </a:moveTo>
                <a:lnTo>
                  <a:pt x="4076118" y="0"/>
                </a:lnTo>
                <a:lnTo>
                  <a:pt x="4076118" y="2038351"/>
                </a:lnTo>
                <a:lnTo>
                  <a:pt x="4076118" y="2048256"/>
                </a:lnTo>
                <a:lnTo>
                  <a:pt x="4076118" y="6096678"/>
                </a:lnTo>
                <a:lnTo>
                  <a:pt x="27696" y="2048256"/>
                </a:lnTo>
                <a:lnTo>
                  <a:pt x="0" y="204825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1EA6F58-FA46-C921-5758-59234B148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4069439" cy="4828833"/>
            <a:chOff x="0" y="0"/>
            <a:chExt cx="4069439" cy="482883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6F989FA-6E7A-3A98-AF95-F2384308BD32}"/>
                </a:ext>
              </a:extLst>
            </p:cNvPr>
            <p:cNvSpPr>
              <a:spLocks/>
            </p:cNvSpPr>
            <p:nvPr userDrawn="1"/>
          </p:nvSpPr>
          <p:spPr>
            <a:xfrm rot="10800000" flipH="1">
              <a:off x="2026630" y="776431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23">
              <a:extLst>
                <a:ext uri="{FF2B5EF4-FFF2-40B4-BE49-F238E27FC236}">
                  <a16:creationId xmlns:a16="http://schemas.microsoft.com/office/drawing/2014/main" id="{F0BAC8B3-F184-675F-DC5F-C48CE69D7622}"/>
                </a:ext>
              </a:extLst>
            </p:cNvPr>
            <p:cNvSpPr/>
            <p:nvPr userDrawn="1"/>
          </p:nvSpPr>
          <p:spPr>
            <a:xfrm rot="10800000">
              <a:off x="0" y="766136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0B75A35-885A-CE38-4F65-95EF186B13D1}"/>
                </a:ext>
              </a:extLst>
            </p:cNvPr>
            <p:cNvSpPr/>
            <p:nvPr userDrawn="1"/>
          </p:nvSpPr>
          <p:spPr>
            <a:xfrm rot="10800000">
              <a:off x="1351" y="0"/>
              <a:ext cx="2029968" cy="7749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4B488086-4998-410C-FCC8-29CA6288A79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039471" y="2798865"/>
              <a:ext cx="2029968" cy="2029968"/>
            </a:xfrm>
            <a:prstGeom prst="rect">
              <a:avLst/>
            </a:prstGeom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6879019-2911-2F60-CC5B-25D1BE752B8D}"/>
                </a:ext>
              </a:extLst>
            </p:cNvPr>
            <p:cNvSpPr/>
            <p:nvPr userDrawn="1"/>
          </p:nvSpPr>
          <p:spPr>
            <a:xfrm rot="10800000">
              <a:off x="2029604" y="0"/>
              <a:ext cx="2029968" cy="78456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" name="Picture 10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CD1CD1B2-7EBC-96B6-A02D-7972C278746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2035948" y="788197"/>
              <a:ext cx="2019299" cy="9994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069663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 + Picture 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33694" y="544285"/>
            <a:ext cx="6594768" cy="3445329"/>
          </a:xfrm>
        </p:spPr>
        <p:txBody>
          <a:bodyPr anchor="b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29789" y="4130045"/>
            <a:ext cx="6594768" cy="1951523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2A24CB0-5164-75CE-ED27-EF876C19C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2029167"/>
            <a:ext cx="4069439" cy="4828833"/>
            <a:chOff x="0" y="2029167"/>
            <a:chExt cx="4069439" cy="482883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6F989FA-6E7A-3A98-AF95-F2384308BD32}"/>
                </a:ext>
              </a:extLst>
            </p:cNvPr>
            <p:cNvSpPr/>
            <p:nvPr userDrawn="1"/>
          </p:nvSpPr>
          <p:spPr>
            <a:xfrm flipH="1">
              <a:off x="9867" y="4051601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23">
              <a:extLst>
                <a:ext uri="{FF2B5EF4-FFF2-40B4-BE49-F238E27FC236}">
                  <a16:creationId xmlns:a16="http://schemas.microsoft.com/office/drawing/2014/main" id="{F0BAC8B3-F184-675F-DC5F-C48CE69D7622}"/>
                </a:ext>
              </a:extLst>
            </p:cNvPr>
            <p:cNvSpPr/>
            <p:nvPr userDrawn="1"/>
          </p:nvSpPr>
          <p:spPr>
            <a:xfrm>
              <a:off x="2039471" y="4061896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0B75A35-885A-CE38-4F65-95EF186B13D1}"/>
                </a:ext>
              </a:extLst>
            </p:cNvPr>
            <p:cNvSpPr/>
            <p:nvPr userDrawn="1"/>
          </p:nvSpPr>
          <p:spPr>
            <a:xfrm>
              <a:off x="2038120" y="6083058"/>
              <a:ext cx="2029968" cy="7749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4B488086-4998-410C-FCC8-29CA6288A79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0" y="2029167"/>
              <a:ext cx="2029968" cy="2029968"/>
            </a:xfrm>
            <a:prstGeom prst="rect">
              <a:avLst/>
            </a:prstGeom>
          </p:spPr>
        </p:pic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227BDAED-0D36-04AE-1A0C-E36977943C38}"/>
                </a:ext>
              </a:extLst>
            </p:cNvPr>
            <p:cNvGrpSpPr/>
            <p:nvPr userDrawn="1"/>
          </p:nvGrpSpPr>
          <p:grpSpPr>
            <a:xfrm>
              <a:off x="110109" y="4130046"/>
              <a:ext cx="1920240" cy="1920240"/>
              <a:chOff x="5361924" y="7472790"/>
              <a:chExt cx="1828800" cy="1828800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DCF3798F-8E8C-7928-8347-8BC5B07B29F9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A488BF7D-B7D9-249A-4EC2-8A1F6311D1BD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29" name="Group 28">
                    <a:extLst>
                      <a:ext uri="{FF2B5EF4-FFF2-40B4-BE49-F238E27FC236}">
                        <a16:creationId xmlns:a16="http://schemas.microsoft.com/office/drawing/2014/main" id="{C68EE8A4-53F3-EAAD-F43C-1F73C11BCE4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31" name="Group 30">
                      <a:extLst>
                        <a:ext uri="{FF2B5EF4-FFF2-40B4-BE49-F238E27FC236}">
                          <a16:creationId xmlns:a16="http://schemas.microsoft.com/office/drawing/2014/main" id="{806ABFB8-B814-19D4-3D47-A20F5AE8785F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33" name="Group 32">
                        <a:extLst>
                          <a:ext uri="{FF2B5EF4-FFF2-40B4-BE49-F238E27FC236}">
                            <a16:creationId xmlns:a16="http://schemas.microsoft.com/office/drawing/2014/main" id="{992340A8-8A61-1791-D56D-37F56A662FEC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35" name="Group 34">
                          <a:extLst>
                            <a:ext uri="{FF2B5EF4-FFF2-40B4-BE49-F238E27FC236}">
                              <a16:creationId xmlns:a16="http://schemas.microsoft.com/office/drawing/2014/main" id="{CD482B6F-4CF8-CEB3-7478-EB1A76DCF567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37" name="Group 36">
                            <a:extLst>
                              <a:ext uri="{FF2B5EF4-FFF2-40B4-BE49-F238E27FC236}">
                                <a16:creationId xmlns:a16="http://schemas.microsoft.com/office/drawing/2014/main" id="{48DB94FE-59B9-2EAD-D619-84D732CEACD3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39" name="Oval 38">
                              <a:extLst>
                                <a:ext uri="{FF2B5EF4-FFF2-40B4-BE49-F238E27FC236}">
                                  <a16:creationId xmlns:a16="http://schemas.microsoft.com/office/drawing/2014/main" id="{E9EB6EED-2663-2442-C484-EF27395DCEBC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40" name="Oval 39">
                              <a:extLst>
                                <a:ext uri="{FF2B5EF4-FFF2-40B4-BE49-F238E27FC236}">
                                  <a16:creationId xmlns:a16="http://schemas.microsoft.com/office/drawing/2014/main" id="{E5978766-DE51-5FF5-41BE-B1007C37165E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38" name="Oval 37">
                            <a:extLst>
                              <a:ext uri="{FF2B5EF4-FFF2-40B4-BE49-F238E27FC236}">
                                <a16:creationId xmlns:a16="http://schemas.microsoft.com/office/drawing/2014/main" id="{749B68DA-C119-6301-085A-2E7F3F7E3CB1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36" name="Oval 35">
                          <a:extLst>
                            <a:ext uri="{FF2B5EF4-FFF2-40B4-BE49-F238E27FC236}">
                              <a16:creationId xmlns:a16="http://schemas.microsoft.com/office/drawing/2014/main" id="{D753957E-F4A5-E4CA-B8B3-F6AE73F159F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34" name="Oval 33">
                        <a:extLst>
                          <a:ext uri="{FF2B5EF4-FFF2-40B4-BE49-F238E27FC236}">
                            <a16:creationId xmlns:a16="http://schemas.microsoft.com/office/drawing/2014/main" id="{3C4F46AE-42C2-9E3D-D294-F9297389D110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32" name="Oval 31">
                      <a:extLst>
                        <a:ext uri="{FF2B5EF4-FFF2-40B4-BE49-F238E27FC236}">
                          <a16:creationId xmlns:a16="http://schemas.microsoft.com/office/drawing/2014/main" id="{42376F25-4466-0F15-CD2F-B821AC9CCE5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30" name="Oval 29">
                    <a:extLst>
                      <a:ext uri="{FF2B5EF4-FFF2-40B4-BE49-F238E27FC236}">
                        <a16:creationId xmlns:a16="http://schemas.microsoft.com/office/drawing/2014/main" id="{BBC988D2-4FFC-612A-DD91-A41B6194EF6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53690E8A-1D3D-3D5D-932E-D2A2CFE5BDAB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1AE08D7C-4190-C00C-19F0-BEC1F608B97A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7B3E9873-3672-0001-60F1-6068B67A6DFE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4CD85BCE-3B9E-234C-4D1D-EC1A6A57D298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5CC66A2F-CBBE-220E-5ECB-528B8EE34F83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B7B0A7FC-B497-31A6-1F93-414F96AF4C4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6879019-2911-2F60-CC5B-25D1BE752B8D}"/>
                </a:ext>
              </a:extLst>
            </p:cNvPr>
            <p:cNvSpPr/>
            <p:nvPr userDrawn="1"/>
          </p:nvSpPr>
          <p:spPr>
            <a:xfrm>
              <a:off x="9867" y="6073440"/>
              <a:ext cx="2029968" cy="7845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8CCEA94B-F499-5FCA-D063-7FD71F10F95B}"/>
                </a:ext>
              </a:extLst>
            </p:cNvPr>
            <p:cNvSpPr/>
            <p:nvPr userDrawn="1"/>
          </p:nvSpPr>
          <p:spPr>
            <a:xfrm>
              <a:off x="9867" y="405160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A461CB72-9777-50F4-94EC-91A4EE864A4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-1"/>
            <a:ext cx="4076118" cy="6096678"/>
          </a:xfrm>
          <a:custGeom>
            <a:avLst/>
            <a:gdLst>
              <a:gd name="connsiteX0" fmla="*/ 0 w 4076118"/>
              <a:gd name="connsiteY0" fmla="*/ 0 h 6096678"/>
              <a:gd name="connsiteX1" fmla="*/ 4076118 w 4076118"/>
              <a:gd name="connsiteY1" fmla="*/ 0 h 6096678"/>
              <a:gd name="connsiteX2" fmla="*/ 4076118 w 4076118"/>
              <a:gd name="connsiteY2" fmla="*/ 2038351 h 6096678"/>
              <a:gd name="connsiteX3" fmla="*/ 4076118 w 4076118"/>
              <a:gd name="connsiteY3" fmla="*/ 2048256 h 6096678"/>
              <a:gd name="connsiteX4" fmla="*/ 4076118 w 4076118"/>
              <a:gd name="connsiteY4" fmla="*/ 6096678 h 6096678"/>
              <a:gd name="connsiteX5" fmla="*/ 27696 w 4076118"/>
              <a:gd name="connsiteY5" fmla="*/ 2048256 h 6096678"/>
              <a:gd name="connsiteX6" fmla="*/ 0 w 4076118"/>
              <a:gd name="connsiteY6" fmla="*/ 2048256 h 609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6118" h="6096678">
                <a:moveTo>
                  <a:pt x="0" y="0"/>
                </a:moveTo>
                <a:lnTo>
                  <a:pt x="4076118" y="0"/>
                </a:lnTo>
                <a:lnTo>
                  <a:pt x="4076118" y="2038351"/>
                </a:lnTo>
                <a:lnTo>
                  <a:pt x="4076118" y="2048256"/>
                </a:lnTo>
                <a:lnTo>
                  <a:pt x="4076118" y="6096678"/>
                </a:lnTo>
                <a:lnTo>
                  <a:pt x="27696" y="2048256"/>
                </a:lnTo>
                <a:lnTo>
                  <a:pt x="0" y="204825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</p:spTree>
    <p:extLst>
      <p:ext uri="{BB962C8B-B14F-4D97-AF65-F5344CB8AC3E}">
        <p14:creationId xmlns:p14="http://schemas.microsoft.com/office/powerpoint/2010/main" val="172356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896112"/>
            <a:ext cx="6589150" cy="1988706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8EF03D4-C3B7-918C-FF43-0A9C106ACA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127476" y="-9144"/>
            <a:ext cx="4069095" cy="6867144"/>
            <a:chOff x="8127476" y="-9144"/>
            <a:chExt cx="4069095" cy="6867144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FADCD25-4CC2-4A9A-B033-132F3DA6D2F5}"/>
                </a:ext>
              </a:extLst>
            </p:cNvPr>
            <p:cNvSpPr/>
            <p:nvPr userDrawn="1"/>
          </p:nvSpPr>
          <p:spPr>
            <a:xfrm>
              <a:off x="10162032" y="2014436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 23">
              <a:extLst>
                <a:ext uri="{FF2B5EF4-FFF2-40B4-BE49-F238E27FC236}">
                  <a16:creationId xmlns:a16="http://schemas.microsoft.com/office/drawing/2014/main" id="{D2F68DA8-1D58-42B0-A2C9-046E92884BC1}"/>
                </a:ext>
              </a:extLst>
            </p:cNvPr>
            <p:cNvSpPr/>
            <p:nvPr userDrawn="1"/>
          </p:nvSpPr>
          <p:spPr>
            <a:xfrm rot="5400000">
              <a:off x="10160492" y="2024569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DB232A4-4F4E-48E9-9E61-BE51F716635C}"/>
                </a:ext>
              </a:extLst>
            </p:cNvPr>
            <p:cNvSpPr/>
            <p:nvPr userDrawn="1"/>
          </p:nvSpPr>
          <p:spPr>
            <a:xfrm>
              <a:off x="10162032" y="0"/>
              <a:ext cx="2029968" cy="202996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4CB66576-218C-4236-B125-DD7B03A7848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10162032" y="0"/>
              <a:ext cx="2029968" cy="2029968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557D1F3-8C55-47FE-B39A-86D30F8FFEA1}"/>
                </a:ext>
              </a:extLst>
            </p:cNvPr>
            <p:cNvSpPr/>
            <p:nvPr userDrawn="1"/>
          </p:nvSpPr>
          <p:spPr>
            <a:xfrm>
              <a:off x="8139364" y="-7084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4EB6F2E-2621-4EB5-A04D-906FD08CED87}"/>
                </a:ext>
              </a:extLst>
            </p:cNvPr>
            <p:cNvSpPr/>
            <p:nvPr userDrawn="1"/>
          </p:nvSpPr>
          <p:spPr>
            <a:xfrm flipH="1">
              <a:off x="8127476" y="4807776"/>
              <a:ext cx="2032942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CC28908-2548-441C-BE9D-8728E1FC84C0}"/>
                </a:ext>
              </a:extLst>
            </p:cNvPr>
            <p:cNvSpPr/>
            <p:nvPr userDrawn="1"/>
          </p:nvSpPr>
          <p:spPr>
            <a:xfrm>
              <a:off x="10160492" y="4041539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5" name="Picture 34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731DC170-FB16-45F8-B62C-DCAB2B9AC31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77272" y="5079562"/>
              <a:ext cx="2019299" cy="999451"/>
            </a:xfrm>
            <a:prstGeom prst="rect">
              <a:avLst/>
            </a:prstGeom>
          </p:spPr>
        </p:pic>
        <p:pic>
          <p:nvPicPr>
            <p:cNvPr id="36" name="Graphic 35">
              <a:extLst>
                <a:ext uri="{FF2B5EF4-FFF2-40B4-BE49-F238E27FC236}">
                  <a16:creationId xmlns:a16="http://schemas.microsoft.com/office/drawing/2014/main" id="{6529D2A7-ABB3-4E2D-88CA-F813997011F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0800000">
              <a:off x="8139640" y="-9144"/>
              <a:ext cx="2029968" cy="2029968"/>
            </a:xfrm>
            <a:prstGeom prst="rect">
              <a:avLst/>
            </a:prstGeom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DB6750E-735F-4906-8BCA-E0BD4F029617}"/>
                </a:ext>
              </a:extLst>
            </p:cNvPr>
            <p:cNvSpPr/>
            <p:nvPr userDrawn="1"/>
          </p:nvSpPr>
          <p:spPr>
            <a:xfrm>
              <a:off x="10158984" y="6016751"/>
              <a:ext cx="2029968" cy="84124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8" name="Graphic 37">
              <a:extLst>
                <a:ext uri="{FF2B5EF4-FFF2-40B4-BE49-F238E27FC236}">
                  <a16:creationId xmlns:a16="http://schemas.microsoft.com/office/drawing/2014/main" id="{051ECE99-ACA6-46AF-98D5-81FBD3F834A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131156" y="4828032"/>
              <a:ext cx="2029968" cy="2029968"/>
            </a:xfrm>
            <a:prstGeom prst="rect">
              <a:avLst/>
            </a:prstGeom>
          </p:spPr>
        </p:pic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3A847BA4-24DF-47BE-BE28-02415C2A2D3C}"/>
                </a:ext>
              </a:extLst>
            </p:cNvPr>
            <p:cNvGrpSpPr/>
            <p:nvPr userDrawn="1"/>
          </p:nvGrpSpPr>
          <p:grpSpPr>
            <a:xfrm>
              <a:off x="8227718" y="2092719"/>
              <a:ext cx="1920240" cy="1920240"/>
              <a:chOff x="5361924" y="7472790"/>
              <a:chExt cx="1828800" cy="182880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82CC485-8A14-4767-80E8-8FB0A9991D20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E119FAB2-4AF3-4EC9-98C6-E69760D02810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E2A21525-E952-4F39-A9B2-2CA7C5B14B8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53BFFD34-0142-4185-8790-1D792CB2F5DD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3" name="Group 52">
                        <a:extLst>
                          <a:ext uri="{FF2B5EF4-FFF2-40B4-BE49-F238E27FC236}">
                            <a16:creationId xmlns:a16="http://schemas.microsoft.com/office/drawing/2014/main" id="{00D3FC75-8C07-4B5B-A025-3CCC5DC458DA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5" name="Group 54">
                          <a:extLst>
                            <a:ext uri="{FF2B5EF4-FFF2-40B4-BE49-F238E27FC236}">
                              <a16:creationId xmlns:a16="http://schemas.microsoft.com/office/drawing/2014/main" id="{393D2F91-0E6A-4541-843C-1FC0CC2A024A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7" name="Group 56">
                            <a:extLst>
                              <a:ext uri="{FF2B5EF4-FFF2-40B4-BE49-F238E27FC236}">
                                <a16:creationId xmlns:a16="http://schemas.microsoft.com/office/drawing/2014/main" id="{7C9F80E2-6A88-44DC-B048-7178CAA61DA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59" name="Oval 58">
                              <a:extLst>
                                <a:ext uri="{FF2B5EF4-FFF2-40B4-BE49-F238E27FC236}">
                                  <a16:creationId xmlns:a16="http://schemas.microsoft.com/office/drawing/2014/main" id="{1D9D5420-70BE-477D-A17F-A86F19AD3FAC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60" name="Oval 59">
                              <a:extLst>
                                <a:ext uri="{FF2B5EF4-FFF2-40B4-BE49-F238E27FC236}">
                                  <a16:creationId xmlns:a16="http://schemas.microsoft.com/office/drawing/2014/main" id="{0BBACECF-9AE7-40B5-90D0-AE2CF1FBE0BD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8" name="Oval 57">
                            <a:extLst>
                              <a:ext uri="{FF2B5EF4-FFF2-40B4-BE49-F238E27FC236}">
                                <a16:creationId xmlns:a16="http://schemas.microsoft.com/office/drawing/2014/main" id="{1A76BEA0-888E-41CD-9B30-B128A39F781E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6" name="Oval 55">
                          <a:extLst>
                            <a:ext uri="{FF2B5EF4-FFF2-40B4-BE49-F238E27FC236}">
                              <a16:creationId xmlns:a16="http://schemas.microsoft.com/office/drawing/2014/main" id="{2EA36045-2F1D-402B-A951-B9957D5C145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4" name="Oval 53">
                        <a:extLst>
                          <a:ext uri="{FF2B5EF4-FFF2-40B4-BE49-F238E27FC236}">
                            <a16:creationId xmlns:a16="http://schemas.microsoft.com/office/drawing/2014/main" id="{AAF58CB3-363E-4156-8148-52E0B9CB634A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BDC4E05B-A602-483A-B19B-B907358D462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55AC54D8-2C27-49A7-B1CE-C865E629499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C9753262-9BA1-4716-B4B5-AAFE232A72A2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5B2AD932-98DF-4DA1-B19E-E38A4DD270F0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DE13C879-BB42-4F2C-9413-A1322DE58809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28B4D2F2-9DD5-4B23-A2F2-7DBEE9E61F6C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C1A2F663-A8A7-4337-9C39-489B4C457111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1609761D-150A-4DE0-9604-CC3953C108D0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D1189D1C-85ED-4EF1-A384-7C4590ED50FD}"/>
                </a:ext>
              </a:extLst>
            </p:cNvPr>
            <p:cNvSpPr/>
            <p:nvPr userDrawn="1"/>
          </p:nvSpPr>
          <p:spPr>
            <a:xfrm>
              <a:off x="8138160" y="4045868"/>
              <a:ext cx="2029968" cy="8229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445306C5-E470-4A93-9C9F-5D066F760D16}"/>
                </a:ext>
              </a:extLst>
            </p:cNvPr>
            <p:cNvSpPr/>
            <p:nvPr userDrawn="1"/>
          </p:nvSpPr>
          <p:spPr>
            <a:xfrm>
              <a:off x="8138160" y="2029968"/>
              <a:ext cx="1014984" cy="201168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B31C374B-40F2-4B1E-A9D8-6E5C932FF170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8138160" y="2012062"/>
              <a:ext cx="3044952" cy="70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1C668341-39BE-4448-B29D-2594AE6D75C2}"/>
                </a:ext>
              </a:extLst>
            </p:cNvPr>
            <p:cNvSpPr/>
            <p:nvPr userDrawn="1"/>
          </p:nvSpPr>
          <p:spPr>
            <a:xfrm>
              <a:off x="11055096" y="1874902"/>
              <a:ext cx="274320" cy="2743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7" name="Date Placeholder 3">
            <a:extLst>
              <a:ext uri="{FF2B5EF4-FFF2-40B4-BE49-F238E27FC236}">
                <a16:creationId xmlns:a16="http://schemas.microsoft.com/office/drawing/2014/main" id="{56895315-7883-40AA-AB6E-E7F8B77E5B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1295" y="6355080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9FAD27C-5618-4C42-BAAF-7725D7844A05}" type="datetime1">
              <a:rPr lang="en-US" smtClean="0"/>
              <a:t>8/21/2024</a:t>
            </a:fld>
            <a:endParaRPr lang="en-US" dirty="0"/>
          </a:p>
        </p:txBody>
      </p:sp>
      <p:sp>
        <p:nvSpPr>
          <p:cNvPr id="68" name="Footer Placeholder 4">
            <a:extLst>
              <a:ext uri="{FF2B5EF4-FFF2-40B4-BE49-F238E27FC236}">
                <a16:creationId xmlns:a16="http://schemas.microsoft.com/office/drawing/2014/main" id="{0000A4E2-8200-4049-B783-2C99FBDBA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99886" y="635508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Kanimozhi S</a:t>
            </a:r>
            <a:endParaRPr lang="en-US" dirty="0"/>
          </a:p>
        </p:txBody>
      </p:sp>
      <p:sp>
        <p:nvSpPr>
          <p:cNvPr id="69" name="Slide Number Placeholder 5">
            <a:extLst>
              <a:ext uri="{FF2B5EF4-FFF2-40B4-BE49-F238E27FC236}">
                <a16:creationId xmlns:a16="http://schemas.microsoft.com/office/drawing/2014/main" id="{179E1CD1-EB8F-4E56-ADD5-06293A7A2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4091" y="635508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BB414F1-8F08-3A3B-45E3-9F44595164A1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62001" y="3058886"/>
            <a:ext cx="6597372" cy="3296194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  <a:lvl2pPr marL="457200">
              <a:lnSpc>
                <a:spcPts val="2000"/>
              </a:lnSpc>
              <a:defRPr sz="1800">
                <a:solidFill>
                  <a:schemeClr val="bg1"/>
                </a:solidFill>
              </a:defRPr>
            </a:lvl2pPr>
            <a:lvl3pPr marL="914400">
              <a:lnSpc>
                <a:spcPts val="2000"/>
              </a:lnSpc>
              <a:defRPr sz="1800">
                <a:solidFill>
                  <a:schemeClr val="bg1"/>
                </a:solidFill>
              </a:defRPr>
            </a:lvl3pPr>
            <a:lvl4pPr marL="1371600">
              <a:lnSpc>
                <a:spcPts val="2000"/>
              </a:lnSpc>
              <a:defRPr sz="1800">
                <a:solidFill>
                  <a:schemeClr val="bg1"/>
                </a:solidFill>
              </a:defRPr>
            </a:lvl4pPr>
            <a:lvl5pPr marL="1828800">
              <a:lnSpc>
                <a:spcPts val="2000"/>
              </a:lnSpc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806960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  <p15:guide id="4" pos="576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F09F422-89F7-BDA7-7801-F364BA5D95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3045" y="-4303"/>
            <a:ext cx="7252590" cy="6862680"/>
            <a:chOff x="-3045" y="-4303"/>
            <a:chExt cx="7252590" cy="686268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629CA98-D89C-4A69-9A55-8D6C17DCDDF0}"/>
                </a:ext>
              </a:extLst>
            </p:cNvPr>
            <p:cNvSpPr/>
            <p:nvPr userDrawn="1"/>
          </p:nvSpPr>
          <p:spPr>
            <a:xfrm>
              <a:off x="-1146" y="4775407"/>
              <a:ext cx="2029968" cy="2077527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8" name="Graphic 27">
              <a:extLst>
                <a:ext uri="{FF2B5EF4-FFF2-40B4-BE49-F238E27FC236}">
                  <a16:creationId xmlns:a16="http://schemas.microsoft.com/office/drawing/2014/main" id="{12C5F573-21FC-4A6F-B46F-5583E20C994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-3045" y="-4303"/>
              <a:ext cx="2029968" cy="2029968"/>
            </a:xfrm>
            <a:prstGeom prst="rect">
              <a:avLst/>
            </a:prstGeom>
          </p:spPr>
        </p:pic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EA65556A-38A5-4BA5-9A40-33F02F960B1E}"/>
                </a:ext>
              </a:extLst>
            </p:cNvPr>
            <p:cNvSpPr/>
            <p:nvPr userDrawn="1"/>
          </p:nvSpPr>
          <p:spPr>
            <a:xfrm>
              <a:off x="3757" y="2033993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37900790-71B8-45C8-9B6D-07E23CEA7632}"/>
                </a:ext>
              </a:extLst>
            </p:cNvPr>
            <p:cNvSpPr/>
            <p:nvPr userDrawn="1"/>
          </p:nvSpPr>
          <p:spPr>
            <a:xfrm>
              <a:off x="-218" y="4059798"/>
              <a:ext cx="2029968" cy="759567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28AC969-4FA2-44AD-A273-2A0B7839749F}"/>
                </a:ext>
              </a:extLst>
            </p:cNvPr>
            <p:cNvSpPr/>
            <p:nvPr userDrawn="1"/>
          </p:nvSpPr>
          <p:spPr>
            <a:xfrm>
              <a:off x="4071442" y="4058828"/>
              <a:ext cx="3178103" cy="2799549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91CB31D0-C621-4EF7-AE25-5C3BCD5882C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038053" y="2029625"/>
              <a:ext cx="2029878" cy="2023760"/>
            </a:xfrm>
            <a:prstGeom prst="rect">
              <a:avLst/>
            </a:prstGeom>
          </p:spPr>
        </p:pic>
        <p:pic>
          <p:nvPicPr>
            <p:cNvPr id="69" name="Graphic 68">
              <a:extLst>
                <a:ext uri="{FF2B5EF4-FFF2-40B4-BE49-F238E27FC236}">
                  <a16:creationId xmlns:a16="http://schemas.microsoft.com/office/drawing/2014/main" id="{B2CC2F02-F98F-4E69-AA01-CCF96A602E1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034034" y="4055808"/>
              <a:ext cx="2029968" cy="2029968"/>
            </a:xfrm>
            <a:prstGeom prst="rect">
              <a:avLst/>
            </a:prstGeom>
          </p:spPr>
        </p:pic>
        <p:sp>
          <p:nvSpPr>
            <p:cNvPr id="8" name="Rectangle 9">
              <a:extLst>
                <a:ext uri="{FF2B5EF4-FFF2-40B4-BE49-F238E27FC236}">
                  <a16:creationId xmlns:a16="http://schemas.microsoft.com/office/drawing/2014/main" id="{FE05B395-CB62-452B-A84F-936AD8EDDA92}"/>
                </a:ext>
              </a:extLst>
            </p:cNvPr>
            <p:cNvSpPr/>
            <p:nvPr userDrawn="1"/>
          </p:nvSpPr>
          <p:spPr>
            <a:xfrm>
              <a:off x="2028568" y="4060579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3" name="Graphic 72">
              <a:extLst>
                <a:ext uri="{FF2B5EF4-FFF2-40B4-BE49-F238E27FC236}">
                  <a16:creationId xmlns:a16="http://schemas.microsoft.com/office/drawing/2014/main" id="{2622C30D-68C5-43FD-997F-CFD4DD72E16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5400000">
              <a:off x="2043950" y="4059923"/>
              <a:ext cx="2029968" cy="2029968"/>
            </a:xfrm>
            <a:prstGeom prst="rect">
              <a:avLst/>
            </a:prstGeom>
          </p:spPr>
        </p:pic>
        <p:pic>
          <p:nvPicPr>
            <p:cNvPr id="35" name="Picture 34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AC3CDBDC-6EB4-4B7D-A9F6-4CFA748349B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6" y="3062893"/>
              <a:ext cx="2019299" cy="999451"/>
            </a:xfrm>
            <a:prstGeom prst="rect">
              <a:avLst/>
            </a:prstGeom>
          </p:spPr>
        </p:pic>
        <p:grpSp>
          <p:nvGrpSpPr>
            <p:cNvPr id="162" name="Group 161">
              <a:extLst>
                <a:ext uri="{FF2B5EF4-FFF2-40B4-BE49-F238E27FC236}">
                  <a16:creationId xmlns:a16="http://schemas.microsoft.com/office/drawing/2014/main" id="{34457344-691C-417A-9C29-5AD8ABC43E5A}"/>
                </a:ext>
              </a:extLst>
            </p:cNvPr>
            <p:cNvGrpSpPr/>
            <p:nvPr userDrawn="1"/>
          </p:nvGrpSpPr>
          <p:grpSpPr>
            <a:xfrm>
              <a:off x="4433" y="4836676"/>
              <a:ext cx="1965960" cy="1965960"/>
              <a:chOff x="5361924" y="7472790"/>
              <a:chExt cx="1828800" cy="1828800"/>
            </a:xfrm>
          </p:grpSpPr>
          <p:grpSp>
            <p:nvGrpSpPr>
              <p:cNvPr id="163" name="Group 162">
                <a:extLst>
                  <a:ext uri="{FF2B5EF4-FFF2-40B4-BE49-F238E27FC236}">
                    <a16:creationId xmlns:a16="http://schemas.microsoft.com/office/drawing/2014/main" id="{68DDC918-5A9B-4D14-98A4-9002D8520FD4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165" name="Group 164">
                  <a:extLst>
                    <a:ext uri="{FF2B5EF4-FFF2-40B4-BE49-F238E27FC236}">
                      <a16:creationId xmlns:a16="http://schemas.microsoft.com/office/drawing/2014/main" id="{2366D07F-988F-459E-BBD3-15126F92902E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173" name="Group 172">
                    <a:extLst>
                      <a:ext uri="{FF2B5EF4-FFF2-40B4-BE49-F238E27FC236}">
                        <a16:creationId xmlns:a16="http://schemas.microsoft.com/office/drawing/2014/main" id="{6CCACE8C-699F-4B10-BA84-94167BA05CC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176" name="Group 175">
                      <a:extLst>
                        <a:ext uri="{FF2B5EF4-FFF2-40B4-BE49-F238E27FC236}">
                          <a16:creationId xmlns:a16="http://schemas.microsoft.com/office/drawing/2014/main" id="{59F49E32-0B71-4676-8012-BA971DA2100F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178" name="Group 177">
                        <a:extLst>
                          <a:ext uri="{FF2B5EF4-FFF2-40B4-BE49-F238E27FC236}">
                            <a16:creationId xmlns:a16="http://schemas.microsoft.com/office/drawing/2014/main" id="{DF41FA5A-1504-4DC4-B514-00C377423E7C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180" name="Group 179">
                          <a:extLst>
                            <a:ext uri="{FF2B5EF4-FFF2-40B4-BE49-F238E27FC236}">
                              <a16:creationId xmlns:a16="http://schemas.microsoft.com/office/drawing/2014/main" id="{68B4610A-A91F-459F-A9C5-9FC624665516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182" name="Group 181">
                            <a:extLst>
                              <a:ext uri="{FF2B5EF4-FFF2-40B4-BE49-F238E27FC236}">
                                <a16:creationId xmlns:a16="http://schemas.microsoft.com/office/drawing/2014/main" id="{D794F6E3-A9E3-42A9-93AA-7B9E20AD922D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184" name="Oval 183">
                              <a:extLst>
                                <a:ext uri="{FF2B5EF4-FFF2-40B4-BE49-F238E27FC236}">
                                  <a16:creationId xmlns:a16="http://schemas.microsoft.com/office/drawing/2014/main" id="{90B634B0-4792-4A28-B92A-ACA35F17767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6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185" name="Oval 184">
                              <a:extLst>
                                <a:ext uri="{FF2B5EF4-FFF2-40B4-BE49-F238E27FC236}">
                                  <a16:creationId xmlns:a16="http://schemas.microsoft.com/office/drawing/2014/main" id="{1B466310-2C61-42F1-81EB-2B5BF01B2267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6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183" name="Oval 182">
                            <a:extLst>
                              <a:ext uri="{FF2B5EF4-FFF2-40B4-BE49-F238E27FC236}">
                                <a16:creationId xmlns:a16="http://schemas.microsoft.com/office/drawing/2014/main" id="{53A72A9A-79AE-4A89-8938-7A85E2248DE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6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181" name="Oval 180">
                          <a:extLst>
                            <a:ext uri="{FF2B5EF4-FFF2-40B4-BE49-F238E27FC236}">
                              <a16:creationId xmlns:a16="http://schemas.microsoft.com/office/drawing/2014/main" id="{02618DCD-5B83-4412-9D1A-968C246DCAC1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6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179" name="Oval 178">
                        <a:extLst>
                          <a:ext uri="{FF2B5EF4-FFF2-40B4-BE49-F238E27FC236}">
                            <a16:creationId xmlns:a16="http://schemas.microsoft.com/office/drawing/2014/main" id="{29B173F9-A6EA-4B31-B4C6-3C8DE08F2F11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6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177" name="Oval 176">
                      <a:extLst>
                        <a:ext uri="{FF2B5EF4-FFF2-40B4-BE49-F238E27FC236}">
                          <a16:creationId xmlns:a16="http://schemas.microsoft.com/office/drawing/2014/main" id="{466DB0E2-4B80-4A09-8BCA-9432E1E1DAE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6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174" name="Oval 173">
                    <a:extLst>
                      <a:ext uri="{FF2B5EF4-FFF2-40B4-BE49-F238E27FC236}">
                        <a16:creationId xmlns:a16="http://schemas.microsoft.com/office/drawing/2014/main" id="{20D2F087-D77F-4913-922E-014FB9DEE63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166" name="Oval 165">
                  <a:extLst>
                    <a:ext uri="{FF2B5EF4-FFF2-40B4-BE49-F238E27FC236}">
                      <a16:creationId xmlns:a16="http://schemas.microsoft.com/office/drawing/2014/main" id="{DD44EC19-A244-4489-9CB8-0361CFBFD02F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67" name="Oval 166">
                  <a:extLst>
                    <a:ext uri="{FF2B5EF4-FFF2-40B4-BE49-F238E27FC236}">
                      <a16:creationId xmlns:a16="http://schemas.microsoft.com/office/drawing/2014/main" id="{C5C029E7-6D6D-4D14-8D8E-E407011AF097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69" name="Oval 168">
                  <a:extLst>
                    <a:ext uri="{FF2B5EF4-FFF2-40B4-BE49-F238E27FC236}">
                      <a16:creationId xmlns:a16="http://schemas.microsoft.com/office/drawing/2014/main" id="{4A74D8A7-ACD3-40A3-918D-46DF99BF9F3E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71" name="Oval 170">
                  <a:extLst>
                    <a:ext uri="{FF2B5EF4-FFF2-40B4-BE49-F238E27FC236}">
                      <a16:creationId xmlns:a16="http://schemas.microsoft.com/office/drawing/2014/main" id="{9C994ED9-5124-452B-986B-4782056BCFB3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72" name="Oval 171">
                  <a:extLst>
                    <a:ext uri="{FF2B5EF4-FFF2-40B4-BE49-F238E27FC236}">
                      <a16:creationId xmlns:a16="http://schemas.microsoft.com/office/drawing/2014/main" id="{8ADCBFB4-9F0A-40FB-A585-2728254E0A7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64" name="Oval 163">
                <a:extLst>
                  <a:ext uri="{FF2B5EF4-FFF2-40B4-BE49-F238E27FC236}">
                    <a16:creationId xmlns:a16="http://schemas.microsoft.com/office/drawing/2014/main" id="{42E049E2-81A6-45F8-BA9F-DEA21400B1AD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75F20D6C-6085-4D3F-9186-6895908C97B9}"/>
                </a:ext>
              </a:extLst>
            </p:cNvPr>
            <p:cNvSpPr/>
            <p:nvPr userDrawn="1"/>
          </p:nvSpPr>
          <p:spPr>
            <a:xfrm rot="16200000">
              <a:off x="506891" y="5335524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BC56BE23-DE49-4D55-A6A0-DFE2A870120D}"/>
                </a:ext>
              </a:extLst>
            </p:cNvPr>
            <p:cNvSpPr/>
            <p:nvPr userDrawn="1"/>
          </p:nvSpPr>
          <p:spPr>
            <a:xfrm>
              <a:off x="2028658" y="6089528"/>
              <a:ext cx="2049251" cy="76847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BCF3BD55-FF25-4CA9-8016-81AEB8AA43E8}"/>
                </a:ext>
              </a:extLst>
            </p:cNvPr>
            <p:cNvSpPr/>
            <p:nvPr userDrawn="1"/>
          </p:nvSpPr>
          <p:spPr>
            <a:xfrm>
              <a:off x="3838078" y="1859479"/>
              <a:ext cx="274320" cy="2743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E09EA6C-7AC2-47BE-95B8-4D3412867BA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1990665"/>
              <a:ext cx="4023360" cy="33894"/>
            </a:xfrm>
            <a:prstGeom prst="line">
              <a:avLst/>
            </a:prstGeom>
            <a:ln w="508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74771" y="576943"/>
            <a:ext cx="6449786" cy="2785508"/>
          </a:xfrm>
        </p:spPr>
        <p:txBody>
          <a:bodyPr anchor="b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00591F-8CE8-B626-C81A-6C960B2BAE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974772" y="3373686"/>
            <a:ext cx="6449785" cy="1029586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92" name="Date Placeholder 3">
            <a:extLst>
              <a:ext uri="{FF2B5EF4-FFF2-40B4-BE49-F238E27FC236}">
                <a16:creationId xmlns:a16="http://schemas.microsoft.com/office/drawing/2014/main" id="{2837477B-3D20-4982-86AF-91100FE408D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19821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3C2113E-A305-4531-A597-5B05F174654E}" type="datetime1">
              <a:rPr lang="en-US" smtClean="0"/>
              <a:t>8/21/2024</a:t>
            </a:fld>
            <a:endParaRPr lang="en-US" dirty="0"/>
          </a:p>
        </p:txBody>
      </p:sp>
      <p:sp>
        <p:nvSpPr>
          <p:cNvPr id="193" name="Footer Placeholder 4">
            <a:extLst>
              <a:ext uri="{FF2B5EF4-FFF2-40B4-BE49-F238E27FC236}">
                <a16:creationId xmlns:a16="http://schemas.microsoft.com/office/drawing/2014/main" id="{B6E38A1E-AF37-4A09-9B69-65397A079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27198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Kanimozhi S</a:t>
            </a:r>
            <a:endParaRPr lang="en-US" dirty="0"/>
          </a:p>
        </p:txBody>
      </p:sp>
      <p:sp>
        <p:nvSpPr>
          <p:cNvPr id="194" name="Slide Number Placeholder 5">
            <a:extLst>
              <a:ext uri="{FF2B5EF4-FFF2-40B4-BE49-F238E27FC236}">
                <a16:creationId xmlns:a16="http://schemas.microsoft.com/office/drawing/2014/main" id="{FB77B535-C760-4E32-8A7E-BF9AD08BB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2847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705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56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1736" y="896112"/>
            <a:ext cx="9389288" cy="1362456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88DF45F-9FEA-47BE-AC15-52BE148E1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239499" y="0"/>
            <a:ext cx="1015984" cy="6858000"/>
            <a:chOff x="11239499" y="0"/>
            <a:chExt cx="1015984" cy="6858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C51E8B0-FB58-4BB5-9CDA-4A1B4DBC5E90}"/>
                </a:ext>
              </a:extLst>
            </p:cNvPr>
            <p:cNvSpPr/>
            <p:nvPr userDrawn="1"/>
          </p:nvSpPr>
          <p:spPr>
            <a:xfrm>
              <a:off x="11240499" y="4828032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548A0B2-480B-4F04-B7B5-67A328B174D1}"/>
                </a:ext>
              </a:extLst>
            </p:cNvPr>
            <p:cNvSpPr/>
            <p:nvPr userDrawn="1"/>
          </p:nvSpPr>
          <p:spPr>
            <a:xfrm>
              <a:off x="11240499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60A19E0-B2DF-4E35-AD7A-80B5C429C6C1}"/>
                </a:ext>
              </a:extLst>
            </p:cNvPr>
            <p:cNvSpPr/>
            <p:nvPr userDrawn="1"/>
          </p:nvSpPr>
          <p:spPr>
            <a:xfrm>
              <a:off x="11240499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2" name="Picture 11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9C1C8F39-77F2-4753-A57A-2FD46715F2A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0777681" y="552957"/>
              <a:ext cx="1828800" cy="90516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A6AF7B2-2B49-4313-AA4E-3FD77CF46A04}"/>
                </a:ext>
              </a:extLst>
            </p:cNvPr>
            <p:cNvSpPr/>
            <p:nvPr userDrawn="1"/>
          </p:nvSpPr>
          <p:spPr>
            <a:xfrm>
              <a:off x="11240499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9AA5A01-9E59-4C92-9634-32DB51F9182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6200000">
              <a:off x="10880040" y="5394960"/>
              <a:ext cx="1828800" cy="914400"/>
            </a:xfrm>
            <a:prstGeom prst="rect">
              <a:avLst/>
            </a:prstGeom>
          </p:spPr>
        </p:pic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D3A8643-F793-41FD-AA08-DC814719C40C}"/>
                </a:ext>
              </a:extLst>
            </p:cNvPr>
            <p:cNvSpPr/>
            <p:nvPr userDrawn="1"/>
          </p:nvSpPr>
          <p:spPr>
            <a:xfrm>
              <a:off x="11250235" y="4949368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31" name="Graphic 30">
              <a:extLst>
                <a:ext uri="{FF2B5EF4-FFF2-40B4-BE49-F238E27FC236}">
                  <a16:creationId xmlns:a16="http://schemas.microsoft.com/office/drawing/2014/main" id="{F50D01F0-AD27-490F-8044-37B2D9E2332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5400000">
              <a:off x="10793035" y="3391083"/>
              <a:ext cx="1828800" cy="914400"/>
            </a:xfrm>
            <a:prstGeom prst="rect">
              <a:avLst/>
            </a:prstGeom>
          </p:spPr>
        </p:pic>
      </p:grpSp>
      <p:sp>
        <p:nvSpPr>
          <p:cNvPr id="32" name="Date Placeholder 3">
            <a:extLst>
              <a:ext uri="{FF2B5EF4-FFF2-40B4-BE49-F238E27FC236}">
                <a16:creationId xmlns:a16="http://schemas.microsoft.com/office/drawing/2014/main" id="{417A4AF6-C906-4001-BDD2-33E1163185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71735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0998B16-2E3E-48DE-B789-55BE5871546C}" type="datetime1">
              <a:rPr lang="en-US" smtClean="0"/>
              <a:t>8/21/2024</a:t>
            </a:fld>
            <a:endParaRPr lang="en-US" dirty="0"/>
          </a:p>
        </p:txBody>
      </p:sp>
      <p:sp>
        <p:nvSpPr>
          <p:cNvPr id="33" name="Footer Placeholder 4">
            <a:extLst>
              <a:ext uri="{FF2B5EF4-FFF2-40B4-BE49-F238E27FC236}">
                <a16:creationId xmlns:a16="http://schemas.microsoft.com/office/drawing/2014/main" id="{5D94E674-98A0-4C77-80E5-084E3946B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2448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Kanimozhi S</a:t>
            </a:r>
            <a:endParaRPr lang="en-US" dirty="0"/>
          </a:p>
        </p:txBody>
      </p:sp>
      <p:sp>
        <p:nvSpPr>
          <p:cNvPr id="34" name="Slide Number Placeholder 5">
            <a:extLst>
              <a:ext uri="{FF2B5EF4-FFF2-40B4-BE49-F238E27FC236}">
                <a16:creationId xmlns:a16="http://schemas.microsoft.com/office/drawing/2014/main" id="{36214990-C58C-4D62-9381-40A242460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135D7B7-20E9-ADCF-4417-B443AF3112FC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71734" y="2590800"/>
            <a:ext cx="4515035" cy="35052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D4468C5-0B68-8408-80C5-F8681CA98918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5645989" y="2590800"/>
            <a:ext cx="4515035" cy="35052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888137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raphic 25">
            <a:extLst>
              <a:ext uri="{FF2B5EF4-FFF2-40B4-BE49-F238E27FC236}">
                <a16:creationId xmlns:a16="http://schemas.microsoft.com/office/drawing/2014/main" id="{E1BC9BFE-80C0-4DA9-92DB-070C41E412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8097646">
            <a:off x="403102" y="-983359"/>
            <a:ext cx="2029968" cy="2029968"/>
          </a:xfrm>
          <a:prstGeom prst="rect">
            <a:avLst/>
          </a:prstGeom>
        </p:spPr>
      </p:pic>
      <p:sp>
        <p:nvSpPr>
          <p:cNvPr id="8" name="Rectangle 23">
            <a:extLst>
              <a:ext uri="{FF2B5EF4-FFF2-40B4-BE49-F238E27FC236}">
                <a16:creationId xmlns:a16="http://schemas.microsoft.com/office/drawing/2014/main" id="{F5ED01E4-35BF-4165-86B2-E3BDFD91DE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3508190">
            <a:off x="-1025089" y="458228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B7E6DD28-C71B-4484-973A-D12A277300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8902533">
            <a:off x="407892" y="1900474"/>
            <a:ext cx="2029968" cy="2029968"/>
          </a:xfrm>
          <a:prstGeom prst="rect">
            <a:avLst/>
          </a:prstGeom>
        </p:spPr>
      </p:pic>
      <p:sp>
        <p:nvSpPr>
          <p:cNvPr id="11" name="Rectangle 23">
            <a:extLst>
              <a:ext uri="{FF2B5EF4-FFF2-40B4-BE49-F238E27FC236}">
                <a16:creationId xmlns:a16="http://schemas.microsoft.com/office/drawing/2014/main" id="{AB403917-256D-4254-A12F-F8BD19470C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8900000">
            <a:off x="413443" y="1923515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EB06A536-5FCB-4761-9EFF-D54BE44B1F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708786">
            <a:off x="-1021285" y="3355869"/>
            <a:ext cx="2029968" cy="2029968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3B73C61F-3D48-4791-8280-D98D2C01E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3489227">
            <a:off x="1859807" y="3357927"/>
            <a:ext cx="2029968" cy="2029968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94213EEF-F759-4045-9F53-49C1B4ECED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7411" y="5806395"/>
            <a:ext cx="2870810" cy="1000774"/>
            <a:chOff x="-13699" y="5839164"/>
            <a:chExt cx="2862790" cy="1000774"/>
          </a:xfrm>
        </p:grpSpPr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2EA4D38A-6ACD-4296-B454-E5BD7EAC7990}"/>
                </a:ext>
              </a:extLst>
            </p:cNvPr>
            <p:cNvSpPr/>
            <p:nvPr userDrawn="1"/>
          </p:nvSpPr>
          <p:spPr>
            <a:xfrm>
              <a:off x="-13699" y="5839164"/>
              <a:ext cx="2862790" cy="28868"/>
            </a:xfrm>
            <a:custGeom>
              <a:avLst/>
              <a:gdLst>
                <a:gd name="connsiteX0" fmla="*/ 0 w 2862790"/>
                <a:gd name="connsiteY0" fmla="*/ 0 h 28868"/>
                <a:gd name="connsiteX1" fmla="*/ 2862790 w 2862790"/>
                <a:gd name="connsiteY1" fmla="*/ 0 h 28868"/>
                <a:gd name="connsiteX2" fmla="*/ 2833921 w 2862790"/>
                <a:gd name="connsiteY2" fmla="*/ 28868 h 28868"/>
                <a:gd name="connsiteX3" fmla="*/ 28868 w 2862790"/>
                <a:gd name="connsiteY3" fmla="*/ 28868 h 28868"/>
                <a:gd name="connsiteX4" fmla="*/ 0 w 2862790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62790" h="28868">
                  <a:moveTo>
                    <a:pt x="0" y="0"/>
                  </a:moveTo>
                  <a:lnTo>
                    <a:pt x="2862790" y="0"/>
                  </a:lnTo>
                  <a:lnTo>
                    <a:pt x="2833921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74E32D04-F635-443B-B642-A509F0473CB5}"/>
                </a:ext>
              </a:extLst>
            </p:cNvPr>
            <p:cNvSpPr/>
            <p:nvPr userDrawn="1"/>
          </p:nvSpPr>
          <p:spPr>
            <a:xfrm>
              <a:off x="47246" y="5900109"/>
              <a:ext cx="2740900" cy="28868"/>
            </a:xfrm>
            <a:custGeom>
              <a:avLst/>
              <a:gdLst>
                <a:gd name="connsiteX0" fmla="*/ 0 w 2740900"/>
                <a:gd name="connsiteY0" fmla="*/ 0 h 28868"/>
                <a:gd name="connsiteX1" fmla="*/ 2740900 w 2740900"/>
                <a:gd name="connsiteY1" fmla="*/ 0 h 28868"/>
                <a:gd name="connsiteX2" fmla="*/ 2712032 w 2740900"/>
                <a:gd name="connsiteY2" fmla="*/ 28868 h 28868"/>
                <a:gd name="connsiteX3" fmla="*/ 28868 w 2740900"/>
                <a:gd name="connsiteY3" fmla="*/ 28868 h 28868"/>
                <a:gd name="connsiteX4" fmla="*/ 0 w 2740900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40900" h="28868">
                  <a:moveTo>
                    <a:pt x="0" y="0"/>
                  </a:moveTo>
                  <a:lnTo>
                    <a:pt x="2740900" y="0"/>
                  </a:lnTo>
                  <a:lnTo>
                    <a:pt x="2712032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C95F7659-0C0B-4798-8392-E6B36B62DEA4}"/>
                </a:ext>
              </a:extLst>
            </p:cNvPr>
            <p:cNvSpPr/>
            <p:nvPr userDrawn="1"/>
          </p:nvSpPr>
          <p:spPr>
            <a:xfrm>
              <a:off x="108992" y="5960251"/>
              <a:ext cx="2619012" cy="29671"/>
            </a:xfrm>
            <a:custGeom>
              <a:avLst/>
              <a:gdLst>
                <a:gd name="connsiteX0" fmla="*/ 0 w 2619012"/>
                <a:gd name="connsiteY0" fmla="*/ 0 h 29671"/>
                <a:gd name="connsiteX1" fmla="*/ 2619012 w 2619012"/>
                <a:gd name="connsiteY1" fmla="*/ 0 h 29671"/>
                <a:gd name="connsiteX2" fmla="*/ 2590143 w 2619012"/>
                <a:gd name="connsiteY2" fmla="*/ 28868 h 29671"/>
                <a:gd name="connsiteX3" fmla="*/ 28067 w 2619012"/>
                <a:gd name="connsiteY3" fmla="*/ 29671 h 29671"/>
                <a:gd name="connsiteX4" fmla="*/ 28869 w 2619012"/>
                <a:gd name="connsiteY4" fmla="*/ 28869 h 29671"/>
                <a:gd name="connsiteX5" fmla="*/ 0 w 2619012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9012" h="29671">
                  <a:moveTo>
                    <a:pt x="0" y="0"/>
                  </a:moveTo>
                  <a:lnTo>
                    <a:pt x="2619012" y="0"/>
                  </a:lnTo>
                  <a:lnTo>
                    <a:pt x="2590143" y="28868"/>
                  </a:lnTo>
                  <a:lnTo>
                    <a:pt x="28067" y="29671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ABB69ABA-A9D2-4649-A1AB-E12AA2D2C8E7}"/>
                </a:ext>
              </a:extLst>
            </p:cNvPr>
            <p:cNvSpPr/>
            <p:nvPr userDrawn="1"/>
          </p:nvSpPr>
          <p:spPr>
            <a:xfrm>
              <a:off x="169937" y="6021196"/>
              <a:ext cx="2497122" cy="29670"/>
            </a:xfrm>
            <a:custGeom>
              <a:avLst/>
              <a:gdLst>
                <a:gd name="connsiteX0" fmla="*/ 0 w 2497122"/>
                <a:gd name="connsiteY0" fmla="*/ 0 h 29670"/>
                <a:gd name="connsiteX1" fmla="*/ 2497122 w 2497122"/>
                <a:gd name="connsiteY1" fmla="*/ 0 h 29670"/>
                <a:gd name="connsiteX2" fmla="*/ 2468254 w 2497122"/>
                <a:gd name="connsiteY2" fmla="*/ 28868 h 29670"/>
                <a:gd name="connsiteX3" fmla="*/ 28066 w 2497122"/>
                <a:gd name="connsiteY3" fmla="*/ 29670 h 29670"/>
                <a:gd name="connsiteX4" fmla="*/ 28868 w 2497122"/>
                <a:gd name="connsiteY4" fmla="*/ 28868 h 29670"/>
                <a:gd name="connsiteX5" fmla="*/ 0 w 2497122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97122" h="29670">
                  <a:moveTo>
                    <a:pt x="0" y="0"/>
                  </a:moveTo>
                  <a:lnTo>
                    <a:pt x="2497122" y="0"/>
                  </a:lnTo>
                  <a:lnTo>
                    <a:pt x="2468254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8B88CE23-E34F-470C-8C56-46C08322365F}"/>
                </a:ext>
              </a:extLst>
            </p:cNvPr>
            <p:cNvSpPr/>
            <p:nvPr userDrawn="1"/>
          </p:nvSpPr>
          <p:spPr>
            <a:xfrm>
              <a:off x="229279" y="6082140"/>
              <a:ext cx="2376837" cy="28869"/>
            </a:xfrm>
            <a:custGeom>
              <a:avLst/>
              <a:gdLst>
                <a:gd name="connsiteX0" fmla="*/ 0 w 2376837"/>
                <a:gd name="connsiteY0" fmla="*/ 0 h 28869"/>
                <a:gd name="connsiteX1" fmla="*/ 2376837 w 2376837"/>
                <a:gd name="connsiteY1" fmla="*/ 0 h 28869"/>
                <a:gd name="connsiteX2" fmla="*/ 2347968 w 2376837"/>
                <a:gd name="connsiteY2" fmla="*/ 28868 h 28869"/>
                <a:gd name="connsiteX3" fmla="*/ 28868 w 2376837"/>
                <a:gd name="connsiteY3" fmla="*/ 28869 h 28869"/>
                <a:gd name="connsiteX4" fmla="*/ 0 w 2376837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6837" h="28869">
                  <a:moveTo>
                    <a:pt x="0" y="0"/>
                  </a:moveTo>
                  <a:lnTo>
                    <a:pt x="2376837" y="0"/>
                  </a:lnTo>
                  <a:lnTo>
                    <a:pt x="2347968" y="28868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75BCEDE2-961E-42E0-AF9C-3D070C974007}"/>
                </a:ext>
              </a:extLst>
            </p:cNvPr>
            <p:cNvSpPr/>
            <p:nvPr userDrawn="1"/>
          </p:nvSpPr>
          <p:spPr>
            <a:xfrm>
              <a:off x="290222" y="6143085"/>
              <a:ext cx="2254948" cy="28868"/>
            </a:xfrm>
            <a:custGeom>
              <a:avLst/>
              <a:gdLst>
                <a:gd name="connsiteX0" fmla="*/ 0 w 2254948"/>
                <a:gd name="connsiteY0" fmla="*/ 0 h 28868"/>
                <a:gd name="connsiteX1" fmla="*/ 2254948 w 2254948"/>
                <a:gd name="connsiteY1" fmla="*/ 0 h 28868"/>
                <a:gd name="connsiteX2" fmla="*/ 2226080 w 2254948"/>
                <a:gd name="connsiteY2" fmla="*/ 28868 h 28868"/>
                <a:gd name="connsiteX3" fmla="*/ 28868 w 2254948"/>
                <a:gd name="connsiteY3" fmla="*/ 28868 h 28868"/>
                <a:gd name="connsiteX4" fmla="*/ 0 w 2254948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54948" h="28868">
                  <a:moveTo>
                    <a:pt x="0" y="0"/>
                  </a:moveTo>
                  <a:lnTo>
                    <a:pt x="2254948" y="0"/>
                  </a:lnTo>
                  <a:lnTo>
                    <a:pt x="2226080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FB930397-7A2A-4C50-9EC9-7E3107D065D2}"/>
                </a:ext>
              </a:extLst>
            </p:cNvPr>
            <p:cNvSpPr/>
            <p:nvPr userDrawn="1"/>
          </p:nvSpPr>
          <p:spPr>
            <a:xfrm>
              <a:off x="351970" y="6203227"/>
              <a:ext cx="2133059" cy="29671"/>
            </a:xfrm>
            <a:custGeom>
              <a:avLst/>
              <a:gdLst>
                <a:gd name="connsiteX0" fmla="*/ 2133059 w 2133059"/>
                <a:gd name="connsiteY0" fmla="*/ 0 h 29671"/>
                <a:gd name="connsiteX1" fmla="*/ 2104190 w 2133059"/>
                <a:gd name="connsiteY1" fmla="*/ 28869 h 29671"/>
                <a:gd name="connsiteX2" fmla="*/ 28066 w 2133059"/>
                <a:gd name="connsiteY2" fmla="*/ 29671 h 29671"/>
                <a:gd name="connsiteX3" fmla="*/ 28868 w 2133059"/>
                <a:gd name="connsiteY3" fmla="*/ 28869 h 29671"/>
                <a:gd name="connsiteX4" fmla="*/ 0 w 2133059"/>
                <a:gd name="connsiteY4" fmla="*/ 1 h 29671"/>
                <a:gd name="connsiteX5" fmla="*/ 2133059 w 2133059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33059" h="29671">
                  <a:moveTo>
                    <a:pt x="2133059" y="0"/>
                  </a:moveTo>
                  <a:lnTo>
                    <a:pt x="2104190" y="28869"/>
                  </a:lnTo>
                  <a:lnTo>
                    <a:pt x="28066" y="29671"/>
                  </a:lnTo>
                  <a:lnTo>
                    <a:pt x="28868" y="28869"/>
                  </a:lnTo>
                  <a:lnTo>
                    <a:pt x="0" y="1"/>
                  </a:lnTo>
                  <a:lnTo>
                    <a:pt x="213305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CA98174-D81B-4241-92F9-D0D2028FFEA9}"/>
                </a:ext>
              </a:extLst>
            </p:cNvPr>
            <p:cNvSpPr/>
            <p:nvPr userDrawn="1"/>
          </p:nvSpPr>
          <p:spPr>
            <a:xfrm>
              <a:off x="411310" y="6264172"/>
              <a:ext cx="2012774" cy="28868"/>
            </a:xfrm>
            <a:custGeom>
              <a:avLst/>
              <a:gdLst>
                <a:gd name="connsiteX0" fmla="*/ 0 w 2012774"/>
                <a:gd name="connsiteY0" fmla="*/ 0 h 28868"/>
                <a:gd name="connsiteX1" fmla="*/ 2012774 w 2012774"/>
                <a:gd name="connsiteY1" fmla="*/ 0 h 28868"/>
                <a:gd name="connsiteX2" fmla="*/ 1983905 w 2012774"/>
                <a:gd name="connsiteY2" fmla="*/ 28868 h 28868"/>
                <a:gd name="connsiteX3" fmla="*/ 28868 w 2012774"/>
                <a:gd name="connsiteY3" fmla="*/ 28868 h 28868"/>
                <a:gd name="connsiteX4" fmla="*/ 0 w 2012774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2774" h="28868">
                  <a:moveTo>
                    <a:pt x="0" y="0"/>
                  </a:moveTo>
                  <a:lnTo>
                    <a:pt x="2012774" y="0"/>
                  </a:lnTo>
                  <a:lnTo>
                    <a:pt x="1983905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E4CE4FB8-5E60-4288-B2FA-CF9316ED449F}"/>
                </a:ext>
              </a:extLst>
            </p:cNvPr>
            <p:cNvSpPr/>
            <p:nvPr userDrawn="1"/>
          </p:nvSpPr>
          <p:spPr>
            <a:xfrm>
              <a:off x="472255" y="6325117"/>
              <a:ext cx="1890884" cy="28868"/>
            </a:xfrm>
            <a:custGeom>
              <a:avLst/>
              <a:gdLst>
                <a:gd name="connsiteX0" fmla="*/ 0 w 1890884"/>
                <a:gd name="connsiteY0" fmla="*/ 0 h 28868"/>
                <a:gd name="connsiteX1" fmla="*/ 1890884 w 1890884"/>
                <a:gd name="connsiteY1" fmla="*/ 0 h 28868"/>
                <a:gd name="connsiteX2" fmla="*/ 1862016 w 1890884"/>
                <a:gd name="connsiteY2" fmla="*/ 28868 h 28868"/>
                <a:gd name="connsiteX3" fmla="*/ 28868 w 1890884"/>
                <a:gd name="connsiteY3" fmla="*/ 28868 h 28868"/>
                <a:gd name="connsiteX4" fmla="*/ 0 w 1890884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90884" h="28868">
                  <a:moveTo>
                    <a:pt x="0" y="0"/>
                  </a:moveTo>
                  <a:lnTo>
                    <a:pt x="1890884" y="0"/>
                  </a:lnTo>
                  <a:lnTo>
                    <a:pt x="1862016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6F69FE5C-0AF0-42F6-A721-9E2244C967AA}"/>
                </a:ext>
              </a:extLst>
            </p:cNvPr>
            <p:cNvSpPr/>
            <p:nvPr userDrawn="1"/>
          </p:nvSpPr>
          <p:spPr>
            <a:xfrm>
              <a:off x="533199" y="6386061"/>
              <a:ext cx="1768996" cy="28869"/>
            </a:xfrm>
            <a:custGeom>
              <a:avLst/>
              <a:gdLst>
                <a:gd name="connsiteX0" fmla="*/ 0 w 1768996"/>
                <a:gd name="connsiteY0" fmla="*/ 0 h 28869"/>
                <a:gd name="connsiteX1" fmla="*/ 1768996 w 1768996"/>
                <a:gd name="connsiteY1" fmla="*/ 0 h 28869"/>
                <a:gd name="connsiteX2" fmla="*/ 1740128 w 1768996"/>
                <a:gd name="connsiteY2" fmla="*/ 28868 h 28869"/>
                <a:gd name="connsiteX3" fmla="*/ 28869 w 1768996"/>
                <a:gd name="connsiteY3" fmla="*/ 28869 h 28869"/>
                <a:gd name="connsiteX4" fmla="*/ 0 w 1768996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8996" h="28869">
                  <a:moveTo>
                    <a:pt x="0" y="0"/>
                  </a:moveTo>
                  <a:lnTo>
                    <a:pt x="1768996" y="0"/>
                  </a:lnTo>
                  <a:lnTo>
                    <a:pt x="1740128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8311083-D41B-4770-B6A9-AFA83AAF2885}"/>
                </a:ext>
              </a:extLst>
            </p:cNvPr>
            <p:cNvSpPr/>
            <p:nvPr userDrawn="1"/>
          </p:nvSpPr>
          <p:spPr>
            <a:xfrm>
              <a:off x="594946" y="6446204"/>
              <a:ext cx="1647106" cy="29670"/>
            </a:xfrm>
            <a:custGeom>
              <a:avLst/>
              <a:gdLst>
                <a:gd name="connsiteX0" fmla="*/ 0 w 1647106"/>
                <a:gd name="connsiteY0" fmla="*/ 0 h 29670"/>
                <a:gd name="connsiteX1" fmla="*/ 1647106 w 1647106"/>
                <a:gd name="connsiteY1" fmla="*/ 0 h 29670"/>
                <a:gd name="connsiteX2" fmla="*/ 1618238 w 1647106"/>
                <a:gd name="connsiteY2" fmla="*/ 28868 h 29670"/>
                <a:gd name="connsiteX3" fmla="*/ 28066 w 1647106"/>
                <a:gd name="connsiteY3" fmla="*/ 29670 h 29670"/>
                <a:gd name="connsiteX4" fmla="*/ 28868 w 1647106"/>
                <a:gd name="connsiteY4" fmla="*/ 28868 h 29670"/>
                <a:gd name="connsiteX5" fmla="*/ 0 w 1647106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47106" h="29670">
                  <a:moveTo>
                    <a:pt x="0" y="0"/>
                  </a:moveTo>
                  <a:lnTo>
                    <a:pt x="1647106" y="0"/>
                  </a:lnTo>
                  <a:lnTo>
                    <a:pt x="1618238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730A62EE-9416-445D-B0B2-018F008614B8}"/>
                </a:ext>
              </a:extLst>
            </p:cNvPr>
            <p:cNvSpPr/>
            <p:nvPr userDrawn="1"/>
          </p:nvSpPr>
          <p:spPr>
            <a:xfrm>
              <a:off x="654287" y="6507148"/>
              <a:ext cx="1526821" cy="28869"/>
            </a:xfrm>
            <a:custGeom>
              <a:avLst/>
              <a:gdLst>
                <a:gd name="connsiteX0" fmla="*/ 0 w 1526821"/>
                <a:gd name="connsiteY0" fmla="*/ 0 h 28869"/>
                <a:gd name="connsiteX1" fmla="*/ 1526821 w 1526821"/>
                <a:gd name="connsiteY1" fmla="*/ 0 h 28869"/>
                <a:gd name="connsiteX2" fmla="*/ 1497952 w 1526821"/>
                <a:gd name="connsiteY2" fmla="*/ 28868 h 28869"/>
                <a:gd name="connsiteX3" fmla="*/ 28868 w 1526821"/>
                <a:gd name="connsiteY3" fmla="*/ 28869 h 28869"/>
                <a:gd name="connsiteX4" fmla="*/ 0 w 1526821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6821" h="28869">
                  <a:moveTo>
                    <a:pt x="0" y="0"/>
                  </a:moveTo>
                  <a:lnTo>
                    <a:pt x="1526821" y="0"/>
                  </a:lnTo>
                  <a:lnTo>
                    <a:pt x="1497952" y="28868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4A92E211-EBEF-4E62-97FD-46ECC42436DF}"/>
                </a:ext>
              </a:extLst>
            </p:cNvPr>
            <p:cNvSpPr/>
            <p:nvPr userDrawn="1"/>
          </p:nvSpPr>
          <p:spPr>
            <a:xfrm>
              <a:off x="715231" y="6568093"/>
              <a:ext cx="1404932" cy="28868"/>
            </a:xfrm>
            <a:custGeom>
              <a:avLst/>
              <a:gdLst>
                <a:gd name="connsiteX0" fmla="*/ 0 w 1404932"/>
                <a:gd name="connsiteY0" fmla="*/ 0 h 28868"/>
                <a:gd name="connsiteX1" fmla="*/ 1404932 w 1404932"/>
                <a:gd name="connsiteY1" fmla="*/ 0 h 28868"/>
                <a:gd name="connsiteX2" fmla="*/ 1376064 w 1404932"/>
                <a:gd name="connsiteY2" fmla="*/ 28868 h 28868"/>
                <a:gd name="connsiteX3" fmla="*/ 28868 w 1404932"/>
                <a:gd name="connsiteY3" fmla="*/ 28868 h 28868"/>
                <a:gd name="connsiteX4" fmla="*/ 0 w 1404932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4932" h="28868">
                  <a:moveTo>
                    <a:pt x="0" y="0"/>
                  </a:moveTo>
                  <a:lnTo>
                    <a:pt x="1404932" y="0"/>
                  </a:lnTo>
                  <a:lnTo>
                    <a:pt x="1376064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CC8A63A1-564C-478A-B490-96E1C76014CC}"/>
                </a:ext>
              </a:extLst>
            </p:cNvPr>
            <p:cNvSpPr/>
            <p:nvPr userDrawn="1"/>
          </p:nvSpPr>
          <p:spPr>
            <a:xfrm>
              <a:off x="776977" y="6628235"/>
              <a:ext cx="1283044" cy="29671"/>
            </a:xfrm>
            <a:custGeom>
              <a:avLst/>
              <a:gdLst>
                <a:gd name="connsiteX0" fmla="*/ 1283044 w 1283044"/>
                <a:gd name="connsiteY0" fmla="*/ 0 h 29671"/>
                <a:gd name="connsiteX1" fmla="*/ 1254175 w 1283044"/>
                <a:gd name="connsiteY1" fmla="*/ 28869 h 29671"/>
                <a:gd name="connsiteX2" fmla="*/ 28067 w 1283044"/>
                <a:gd name="connsiteY2" fmla="*/ 29671 h 29671"/>
                <a:gd name="connsiteX3" fmla="*/ 28869 w 1283044"/>
                <a:gd name="connsiteY3" fmla="*/ 28869 h 29671"/>
                <a:gd name="connsiteX4" fmla="*/ 0 w 1283044"/>
                <a:gd name="connsiteY4" fmla="*/ 1 h 29671"/>
                <a:gd name="connsiteX5" fmla="*/ 1283044 w 1283044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3044" h="29671">
                  <a:moveTo>
                    <a:pt x="1283044" y="0"/>
                  </a:moveTo>
                  <a:lnTo>
                    <a:pt x="1254175" y="28869"/>
                  </a:lnTo>
                  <a:lnTo>
                    <a:pt x="28067" y="29671"/>
                  </a:lnTo>
                  <a:lnTo>
                    <a:pt x="28869" y="28869"/>
                  </a:lnTo>
                  <a:lnTo>
                    <a:pt x="0" y="1"/>
                  </a:lnTo>
                  <a:lnTo>
                    <a:pt x="128304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4162FC41-462F-4E99-AACA-F5B9C804FB14}"/>
                </a:ext>
              </a:extLst>
            </p:cNvPr>
            <p:cNvSpPr/>
            <p:nvPr userDrawn="1"/>
          </p:nvSpPr>
          <p:spPr>
            <a:xfrm>
              <a:off x="837922" y="6689180"/>
              <a:ext cx="1161154" cy="29670"/>
            </a:xfrm>
            <a:custGeom>
              <a:avLst/>
              <a:gdLst>
                <a:gd name="connsiteX0" fmla="*/ 0 w 1161154"/>
                <a:gd name="connsiteY0" fmla="*/ 0 h 29670"/>
                <a:gd name="connsiteX1" fmla="*/ 1161154 w 1161154"/>
                <a:gd name="connsiteY1" fmla="*/ 0 h 29670"/>
                <a:gd name="connsiteX2" fmla="*/ 1132285 w 1161154"/>
                <a:gd name="connsiteY2" fmla="*/ 28868 h 29670"/>
                <a:gd name="connsiteX3" fmla="*/ 28066 w 1161154"/>
                <a:gd name="connsiteY3" fmla="*/ 29670 h 29670"/>
                <a:gd name="connsiteX4" fmla="*/ 28868 w 1161154"/>
                <a:gd name="connsiteY4" fmla="*/ 28868 h 29670"/>
                <a:gd name="connsiteX5" fmla="*/ 0 w 1161154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1154" h="29670">
                  <a:moveTo>
                    <a:pt x="0" y="0"/>
                  </a:moveTo>
                  <a:lnTo>
                    <a:pt x="1161154" y="0"/>
                  </a:lnTo>
                  <a:lnTo>
                    <a:pt x="1132285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1F9B61AC-B03D-4064-9DE6-9818F53F333C}"/>
                </a:ext>
              </a:extLst>
            </p:cNvPr>
            <p:cNvSpPr/>
            <p:nvPr userDrawn="1"/>
          </p:nvSpPr>
          <p:spPr>
            <a:xfrm>
              <a:off x="897263" y="6750124"/>
              <a:ext cx="1040868" cy="28869"/>
            </a:xfrm>
            <a:custGeom>
              <a:avLst/>
              <a:gdLst>
                <a:gd name="connsiteX0" fmla="*/ 0 w 1040868"/>
                <a:gd name="connsiteY0" fmla="*/ 0 h 28869"/>
                <a:gd name="connsiteX1" fmla="*/ 1040868 w 1040868"/>
                <a:gd name="connsiteY1" fmla="*/ 0 h 28869"/>
                <a:gd name="connsiteX2" fmla="*/ 1012000 w 1040868"/>
                <a:gd name="connsiteY2" fmla="*/ 28869 h 28869"/>
                <a:gd name="connsiteX3" fmla="*/ 28868 w 1040868"/>
                <a:gd name="connsiteY3" fmla="*/ 28869 h 28869"/>
                <a:gd name="connsiteX4" fmla="*/ 0 w 1040868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0868" h="28869">
                  <a:moveTo>
                    <a:pt x="0" y="0"/>
                  </a:moveTo>
                  <a:lnTo>
                    <a:pt x="1040868" y="0"/>
                  </a:lnTo>
                  <a:lnTo>
                    <a:pt x="1012000" y="28869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C104BA00-790F-438D-AC93-117E23CF2099}"/>
                </a:ext>
              </a:extLst>
            </p:cNvPr>
            <p:cNvSpPr/>
            <p:nvPr userDrawn="1"/>
          </p:nvSpPr>
          <p:spPr>
            <a:xfrm>
              <a:off x="958207" y="6811069"/>
              <a:ext cx="918980" cy="28869"/>
            </a:xfrm>
            <a:custGeom>
              <a:avLst/>
              <a:gdLst>
                <a:gd name="connsiteX0" fmla="*/ 0 w 918980"/>
                <a:gd name="connsiteY0" fmla="*/ 0 h 28869"/>
                <a:gd name="connsiteX1" fmla="*/ 918980 w 918980"/>
                <a:gd name="connsiteY1" fmla="*/ 0 h 28869"/>
                <a:gd name="connsiteX2" fmla="*/ 890112 w 918980"/>
                <a:gd name="connsiteY2" fmla="*/ 28868 h 28869"/>
                <a:gd name="connsiteX3" fmla="*/ 28869 w 918980"/>
                <a:gd name="connsiteY3" fmla="*/ 28869 h 28869"/>
                <a:gd name="connsiteX4" fmla="*/ 0 w 918980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8980" h="28869">
                  <a:moveTo>
                    <a:pt x="0" y="0"/>
                  </a:moveTo>
                  <a:lnTo>
                    <a:pt x="918980" y="0"/>
                  </a:lnTo>
                  <a:lnTo>
                    <a:pt x="890112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01" name="Freeform: Shape 100">
            <a:extLst>
              <a:ext uri="{FF2B5EF4-FFF2-40B4-BE49-F238E27FC236}">
                <a16:creationId xmlns:a16="http://schemas.microsoft.com/office/drawing/2014/main" id="{788A3CD7-1915-41CF-9FB5-E6FEDCA8F1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793659" y="5801762"/>
            <a:ext cx="1075475" cy="1058335"/>
          </a:xfrm>
          <a:custGeom>
            <a:avLst/>
            <a:gdLst>
              <a:gd name="connsiteX0" fmla="*/ 1062720 w 1062720"/>
              <a:gd name="connsiteY0" fmla="*/ 0 h 1062720"/>
              <a:gd name="connsiteX1" fmla="*/ 1062720 w 1062720"/>
              <a:gd name="connsiteY1" fmla="*/ 1062720 h 1062720"/>
              <a:gd name="connsiteX2" fmla="*/ 0 w 1062720"/>
              <a:gd name="connsiteY2" fmla="*/ 1062720 h 1062720"/>
              <a:gd name="connsiteX3" fmla="*/ 1062720 w 1062720"/>
              <a:gd name="connsiteY3" fmla="*/ 0 h 1062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62720" h="1062720">
                <a:moveTo>
                  <a:pt x="1062720" y="0"/>
                </a:moveTo>
                <a:lnTo>
                  <a:pt x="1062720" y="1062720"/>
                </a:lnTo>
                <a:lnTo>
                  <a:pt x="0" y="1062720"/>
                </a:lnTo>
                <a:lnTo>
                  <a:pt x="106272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3" name="Freeform: Shape 162">
            <a:extLst>
              <a:ext uri="{FF2B5EF4-FFF2-40B4-BE49-F238E27FC236}">
                <a16:creationId xmlns:a16="http://schemas.microsoft.com/office/drawing/2014/main" id="{FEE07693-1822-40D4-88A4-0F663C787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35546" y="6829131"/>
            <a:ext cx="918980" cy="28869"/>
          </a:xfrm>
          <a:custGeom>
            <a:avLst/>
            <a:gdLst>
              <a:gd name="connsiteX0" fmla="*/ 0 w 918980"/>
              <a:gd name="connsiteY0" fmla="*/ 0 h 28869"/>
              <a:gd name="connsiteX1" fmla="*/ 918980 w 918980"/>
              <a:gd name="connsiteY1" fmla="*/ 0 h 28869"/>
              <a:gd name="connsiteX2" fmla="*/ 890112 w 918980"/>
              <a:gd name="connsiteY2" fmla="*/ 28868 h 28869"/>
              <a:gd name="connsiteX3" fmla="*/ 28869 w 918980"/>
              <a:gd name="connsiteY3" fmla="*/ 28869 h 28869"/>
              <a:gd name="connsiteX4" fmla="*/ 0 w 918980"/>
              <a:gd name="connsiteY4" fmla="*/ 0 h 28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8980" h="28869">
                <a:moveTo>
                  <a:pt x="0" y="0"/>
                </a:moveTo>
                <a:lnTo>
                  <a:pt x="918980" y="0"/>
                </a:lnTo>
                <a:lnTo>
                  <a:pt x="890112" y="28868"/>
                </a:lnTo>
                <a:lnTo>
                  <a:pt x="28869" y="2886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8142DAF-BE54-C239-5685-89D55E027E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20440" y="896111"/>
            <a:ext cx="7889768" cy="2039341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A2EBD71-EB16-773C-A6CB-C6E1259AE70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3520440" y="3259056"/>
            <a:ext cx="2994660" cy="3006531"/>
          </a:xfrm>
        </p:spPr>
        <p:txBody>
          <a:bodyPr>
            <a:normAutofit/>
          </a:bodyPr>
          <a:lstStyle>
            <a:lvl1pPr marL="285750" indent="-285750">
              <a:lnSpc>
                <a:spcPts val="2000"/>
              </a:lnSpc>
              <a:buFont typeface="Arial" panose="020B0604020202020204" pitchFamily="34" charset="0"/>
              <a:buChar char="•"/>
              <a:defRPr sz="1800"/>
            </a:lvl1pPr>
            <a:lvl2pPr>
              <a:lnSpc>
                <a:spcPts val="2000"/>
              </a:lnSpc>
              <a:defRPr sz="1800"/>
            </a:lvl2pPr>
            <a:lvl3pPr>
              <a:lnSpc>
                <a:spcPts val="2000"/>
              </a:lnSpc>
              <a:defRPr sz="1800"/>
            </a:lvl3pPr>
            <a:lvl4pPr>
              <a:lnSpc>
                <a:spcPts val="2000"/>
              </a:lnSpc>
              <a:defRPr sz="1800"/>
            </a:lvl4pPr>
            <a:lvl5pPr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6944BE1-9937-7EA2-AA56-336B8D5CAADA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826432" y="3253740"/>
            <a:ext cx="4580088" cy="3006531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9" name="Date Placeholder 3">
            <a:extLst>
              <a:ext uri="{FF2B5EF4-FFF2-40B4-BE49-F238E27FC236}">
                <a16:creationId xmlns:a16="http://schemas.microsoft.com/office/drawing/2014/main" id="{5A56B3AA-5CA2-4004-8F95-11FD7B895D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2372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5415D219-7646-4A34-B8F2-110D2C2D6AE7}" type="datetime1">
              <a:rPr lang="en-US" smtClean="0"/>
              <a:t>8/21/2024</a:t>
            </a:fld>
            <a:endParaRPr lang="en-US" dirty="0"/>
          </a:p>
        </p:txBody>
      </p:sp>
      <p:sp>
        <p:nvSpPr>
          <p:cNvPr id="210" name="Footer Placeholder 4">
            <a:extLst>
              <a:ext uri="{FF2B5EF4-FFF2-40B4-BE49-F238E27FC236}">
                <a16:creationId xmlns:a16="http://schemas.microsoft.com/office/drawing/2014/main" id="{07D92F37-472D-4CCB-AA97-FA42E5607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42161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Kanimozhi S</a:t>
            </a:r>
            <a:endParaRPr lang="en-US" dirty="0"/>
          </a:p>
        </p:txBody>
      </p:sp>
      <p:sp>
        <p:nvSpPr>
          <p:cNvPr id="211" name="Slide Number Placeholder 5">
            <a:extLst>
              <a:ext uri="{FF2B5EF4-FFF2-40B4-BE49-F238E27FC236}">
                <a16:creationId xmlns:a16="http://schemas.microsoft.com/office/drawing/2014/main" id="{C0E89FFF-230F-4CBA-A6BC-D887B3FFA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49320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15145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Pictur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7877" y="898524"/>
            <a:ext cx="7606895" cy="2029967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01CF25F4-1889-5FE4-9BE0-413C509639D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011337" y="9212"/>
            <a:ext cx="2029967" cy="4850544"/>
          </a:xfrm>
          <a:custGeom>
            <a:avLst/>
            <a:gdLst>
              <a:gd name="connsiteX0" fmla="*/ 0 w 2029967"/>
              <a:gd name="connsiteY0" fmla="*/ 0 h 4850544"/>
              <a:gd name="connsiteX1" fmla="*/ 2029967 w 2029967"/>
              <a:gd name="connsiteY1" fmla="*/ 0 h 4850544"/>
              <a:gd name="connsiteX2" fmla="*/ 2029967 w 2029967"/>
              <a:gd name="connsiteY2" fmla="*/ 4850544 h 4850544"/>
              <a:gd name="connsiteX3" fmla="*/ 2025599 w 2029967"/>
              <a:gd name="connsiteY3" fmla="*/ 4850544 h 4850544"/>
              <a:gd name="connsiteX4" fmla="*/ 2 w 2029967"/>
              <a:gd name="connsiteY4" fmla="*/ 2824947 h 4850544"/>
              <a:gd name="connsiteX5" fmla="*/ 2 w 2029967"/>
              <a:gd name="connsiteY5" fmla="*/ 4850544 h 4850544"/>
              <a:gd name="connsiteX6" fmla="*/ 0 w 2029967"/>
              <a:gd name="connsiteY6" fmla="*/ 4850544 h 4850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29967" h="4850544">
                <a:moveTo>
                  <a:pt x="0" y="0"/>
                </a:moveTo>
                <a:lnTo>
                  <a:pt x="2029967" y="0"/>
                </a:lnTo>
                <a:lnTo>
                  <a:pt x="2029967" y="4850544"/>
                </a:lnTo>
                <a:lnTo>
                  <a:pt x="2025599" y="4850544"/>
                </a:lnTo>
                <a:lnTo>
                  <a:pt x="2" y="2824947"/>
                </a:lnTo>
                <a:lnTo>
                  <a:pt x="2" y="4850544"/>
                </a:lnTo>
                <a:lnTo>
                  <a:pt x="0" y="4850544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CC28908-2548-441C-BE9D-8728E1FC84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11339" y="4863266"/>
            <a:ext cx="2029968" cy="200489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731DC170-FB16-45F8-B62C-DCAB2B9AC3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338" y="5865203"/>
            <a:ext cx="2019299" cy="999451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DE2E4A5-BFB0-8F89-C606-A1581EB9FC6E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3803953" y="3259138"/>
            <a:ext cx="7615274" cy="2978150"/>
          </a:xfrm>
        </p:spPr>
        <p:txBody>
          <a:bodyPr>
            <a:normAutofit/>
          </a:bodyPr>
          <a:lstStyle>
            <a:lvl1pPr marL="285750" indent="-285750">
              <a:lnSpc>
                <a:spcPts val="2000"/>
              </a:lnSpc>
              <a:buFont typeface="Arial" panose="020B0604020202020204" pitchFamily="34" charset="0"/>
              <a:buChar char="•"/>
              <a:defRPr sz="1800">
                <a:solidFill>
                  <a:schemeClr val="tx2"/>
                </a:solidFill>
              </a:defRPr>
            </a:lvl1pPr>
            <a:lvl2pPr marL="685800">
              <a:lnSpc>
                <a:spcPts val="2000"/>
              </a:lnSpc>
              <a:defRPr sz="1800">
                <a:solidFill>
                  <a:schemeClr val="tx2"/>
                </a:solidFill>
              </a:defRPr>
            </a:lvl2pPr>
            <a:lvl3pPr marL="1143000">
              <a:lnSpc>
                <a:spcPts val="2000"/>
              </a:lnSpc>
              <a:defRPr sz="1800">
                <a:solidFill>
                  <a:schemeClr val="tx2"/>
                </a:solidFill>
              </a:defRPr>
            </a:lvl3pPr>
            <a:lvl4pPr marL="1600200">
              <a:lnSpc>
                <a:spcPts val="2000"/>
              </a:lnSpc>
              <a:defRPr sz="1800">
                <a:solidFill>
                  <a:schemeClr val="tx2"/>
                </a:solidFill>
              </a:defRPr>
            </a:lvl4pPr>
            <a:lvl5pPr marL="2057400">
              <a:lnSpc>
                <a:spcPts val="2000"/>
              </a:lnSpc>
              <a:defRPr sz="18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9" name="Date Placeholder 3">
            <a:extLst>
              <a:ext uri="{FF2B5EF4-FFF2-40B4-BE49-F238E27FC236}">
                <a16:creationId xmlns:a16="http://schemas.microsoft.com/office/drawing/2014/main" id="{E2B0C6B8-E2CB-460E-BBC8-AC4339C89D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0395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0C375AE-D025-4841-B018-4C0333C8AE7D}" type="datetime1">
              <a:rPr lang="en-US" smtClean="0"/>
              <a:t>8/21/2024</a:t>
            </a:fld>
            <a:endParaRPr lang="en-US" dirty="0"/>
          </a:p>
        </p:txBody>
      </p:sp>
      <p:sp>
        <p:nvSpPr>
          <p:cNvPr id="70" name="Footer Placeholder 4">
            <a:extLst>
              <a:ext uri="{FF2B5EF4-FFF2-40B4-BE49-F238E27FC236}">
                <a16:creationId xmlns:a16="http://schemas.microsoft.com/office/drawing/2014/main" id="{433844D3-0FDA-4C97-9B21-5021A38E4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88630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Kanimozhi S</a:t>
            </a:r>
            <a:endParaRPr lang="en-US" dirty="0"/>
          </a:p>
        </p:txBody>
      </p:sp>
      <p:sp>
        <p:nvSpPr>
          <p:cNvPr id="71" name="Slide Number Placeholder 5">
            <a:extLst>
              <a:ext uri="{FF2B5EF4-FFF2-40B4-BE49-F238E27FC236}">
                <a16:creationId xmlns:a16="http://schemas.microsoft.com/office/drawing/2014/main" id="{EC059538-F80F-46C9-80EB-AC9B56DD0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2027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78F81CD-65D4-6CA1-E2C2-34DF58B566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000" y="0"/>
            <a:ext cx="1015984" cy="6858000"/>
            <a:chOff x="-1000" y="0"/>
            <a:chExt cx="1015984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419657A-6BE9-88F7-BE4C-6BF3C13F7E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4828032"/>
              <a:ext cx="1014984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BB2BB8E-26BE-8FBF-1C62-4F42858193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864BEFA-BF82-8BAF-1977-518DCAB0F3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4C6E7FC-E03B-5EE2-7126-8CC1FBCB9D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-462818" y="552957"/>
              <a:ext cx="1828800" cy="90516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59957EF-0F68-275E-1FFC-87388D7174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CECEEA3-55C1-1632-4F14-7E57A80266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00582" y="2932749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A6290E86-B21F-0C88-099F-07B046CA1D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-457200" y="5380762"/>
              <a:ext cx="1828800" cy="914400"/>
            </a:xfrm>
            <a:prstGeom prst="rect">
              <a:avLst/>
            </a:prstGeom>
          </p:spPr>
        </p:pic>
      </p:grpSp>
      <p:sp>
        <p:nvSpPr>
          <p:cNvPr id="26" name="Rectangle 23">
            <a:extLst>
              <a:ext uri="{FF2B5EF4-FFF2-40B4-BE49-F238E27FC236}">
                <a16:creationId xmlns:a16="http://schemas.microsoft.com/office/drawing/2014/main" id="{E489F066-AA0F-D3C7-739B-15808100E7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11339" y="2834159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5550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365125"/>
            <a:ext cx="10668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1825625"/>
            <a:ext cx="106680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2000" y="6356350"/>
            <a:ext cx="2819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F09DD8-AC9E-4A14-8A43-96B6E8C2EF01}" type="datetime1">
              <a:rPr lang="en-US" smtClean="0"/>
              <a:t>8/21/2024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Kanimozhi 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819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666" r:id="rId2"/>
    <p:sldLayoutId id="2147483704" r:id="rId3"/>
    <p:sldLayoutId id="2147483702" r:id="rId4"/>
    <p:sldLayoutId id="2147483678" r:id="rId5"/>
    <p:sldLayoutId id="2147483681" r:id="rId6"/>
    <p:sldLayoutId id="2147483696" r:id="rId7"/>
    <p:sldLayoutId id="2147483691" r:id="rId8"/>
    <p:sldLayoutId id="2147483677" r:id="rId9"/>
    <p:sldLayoutId id="2147483699" r:id="rId10"/>
    <p:sldLayoutId id="2147483685" r:id="rId11"/>
    <p:sldLayoutId id="2147483676" r:id="rId12"/>
    <p:sldLayoutId id="2147483649" r:id="rId13"/>
    <p:sldLayoutId id="2147483706" r:id="rId14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76" userDrawn="1">
          <p15:clr>
            <a:srgbClr val="5ACBF0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orient="horz" pos="2160" userDrawn="1">
          <p15:clr>
            <a:srgbClr val="F26B43"/>
          </p15:clr>
        </p15:guide>
        <p15:guide id="5" pos="1272" userDrawn="1">
          <p15:clr>
            <a:srgbClr val="9FCC3B"/>
          </p15:clr>
        </p15:guide>
        <p15:guide id="6" pos="2544" userDrawn="1">
          <p15:clr>
            <a:srgbClr val="9FCC3B"/>
          </p15:clr>
        </p15:guide>
        <p15:guide id="7" pos="5112" userDrawn="1">
          <p15:clr>
            <a:srgbClr val="9FCC3B"/>
          </p15:clr>
        </p15:guide>
        <p15:guide id="8" pos="6408" userDrawn="1">
          <p15:clr>
            <a:srgbClr val="9FCC3B"/>
          </p15:clr>
        </p15:guide>
        <p15:guide id="9" pos="3940" userDrawn="1">
          <p15:clr>
            <a:srgbClr val="F26B43"/>
          </p15:clr>
        </p15:guide>
        <p15:guide id="10" pos="7104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gist.githubusercontent.com/jbrobst/56c13bbbf9d97d187fea01ca62ea5112/raw/e388c4cae20aa53cb5090210a42ebb9b765c0a36/india_states.geojson" TargetMode="Externa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Relationship Id="rId9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feed/update/urn:li:ugcPost:7201925977042558976/" TargetMode="External"/><Relationship Id="rId2" Type="http://schemas.openxmlformats.org/officeDocument/2006/relationships/hyperlink" Target="https://github.com/kanis11/kanimozhi" TargetMode="Externa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github.com/kanis11/kanimozhi/blob/main/Homepage.png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36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8496" y="0"/>
            <a:ext cx="9821777" cy="3590596"/>
          </a:xfrm>
        </p:spPr>
        <p:txBody>
          <a:bodyPr>
            <a:normAutofit/>
          </a:bodyPr>
          <a:lstStyle/>
          <a:p>
            <a:pPr algn="ctr"/>
            <a:r>
              <a:rPr lang="en-US" sz="4400" cap="none" dirty="0" err="1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latin typeface="Times New Roman" panose="02020603050405020304" pitchFamily="18" charset="0"/>
                <a:cs typeface="Times New Roman" panose="02020603050405020304" pitchFamily="18" charset="0"/>
              </a:rPr>
              <a:t>Phonepe</a:t>
            </a:r>
            <a:r>
              <a:rPr lang="en-US" sz="4400" cap="none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latin typeface="Times New Roman" panose="02020603050405020304" pitchFamily="18" charset="0"/>
                <a:cs typeface="Times New Roman" panose="02020603050405020304" pitchFamily="18" charset="0"/>
              </a:rPr>
              <a:t> Pulse Data Visualization and Exploration</a:t>
            </a:r>
          </a:p>
        </p:txBody>
      </p:sp>
    </p:spTree>
    <p:extLst>
      <p:ext uri="{BB962C8B-B14F-4D97-AF65-F5344CB8AC3E}">
        <p14:creationId xmlns:p14="http://schemas.microsoft.com/office/powerpoint/2010/main" val="16424253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A89D1C-ADED-6CCF-4823-10FAA0729F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43568" y="212011"/>
            <a:ext cx="6449786" cy="847168"/>
          </a:xfrm>
        </p:spPr>
        <p:txBody>
          <a:bodyPr>
            <a:norm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en-IN" sz="3200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Calibri" panose="020F0502020204030204" pitchFamily="34" charset="0"/>
              </a:rPr>
              <a:t>Extract Data</a:t>
            </a:r>
            <a:endParaRPr lang="en-IN" sz="3200" b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+mj-lt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B5B469-D413-ACF2-F511-7FF25A3442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06791" y="1059179"/>
            <a:ext cx="9685209" cy="1617262"/>
          </a:xfrm>
        </p:spPr>
        <p:txBody>
          <a:bodyPr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IN" sz="18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Clone the </a:t>
            </a:r>
            <a:r>
              <a:rPr lang="en-IN" sz="18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Github</a:t>
            </a:r>
            <a:r>
              <a:rPr lang="en-IN" sz="18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using scripting to fetch the data from the </a:t>
            </a:r>
            <a:r>
              <a:rPr lang="en-IN" sz="18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Phonepe</a:t>
            </a:r>
            <a:r>
              <a:rPr lang="en-IN" sz="18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pulse </a:t>
            </a:r>
            <a:r>
              <a:rPr lang="en-IN" sz="18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Github</a:t>
            </a:r>
            <a:r>
              <a:rPr lang="en-IN" sz="18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repository and store it in a suitable format such as </a:t>
            </a:r>
            <a:r>
              <a:rPr lang="en-IN" sz="18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JSON.Initially</a:t>
            </a:r>
            <a:r>
              <a:rPr lang="en-IN" sz="18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we Clone the data from the </a:t>
            </a:r>
            <a:r>
              <a:rPr lang="en-IN" sz="18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Phonepe</a:t>
            </a:r>
            <a:r>
              <a:rPr lang="en-IN" sz="18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GitHub repository by using Python libraries</a:t>
            </a:r>
            <a:r>
              <a:rPr lang="en-IN" sz="16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600" kern="100" dirty="0">
                <a:effectLst/>
                <a:highlight>
                  <a:srgbClr val="C0C0C0"/>
                </a:highligh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en-IN" sz="1600" u="sng" kern="100" dirty="0">
                <a:solidFill>
                  <a:srgbClr val="0563C1"/>
                </a:solidFill>
                <a:effectLst/>
                <a:highlight>
                  <a:srgbClr val="C0C0C0"/>
                </a:highligh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https://gist.githubusercontent.com/</a:t>
            </a:r>
            <a:r>
              <a:rPr lang="en-IN" sz="1600" u="sng" kern="100" dirty="0" err="1">
                <a:solidFill>
                  <a:srgbClr val="0563C1"/>
                </a:solidFill>
                <a:effectLst/>
                <a:highlight>
                  <a:srgbClr val="C0C0C0"/>
                </a:highligh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jbrobst</a:t>
            </a:r>
            <a:r>
              <a:rPr lang="en-IN" sz="1600" u="sng" kern="100" dirty="0">
                <a:solidFill>
                  <a:srgbClr val="0563C1"/>
                </a:solidFill>
                <a:effectLst/>
                <a:highlight>
                  <a:srgbClr val="C0C0C0"/>
                </a:highligh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/56c13bbbf9d97d187fea01ca62ea5112/raw/e388c4cae20aa53cb5090210a42ebb9b765c0a36/</a:t>
            </a:r>
            <a:r>
              <a:rPr lang="en-IN" sz="1600" u="sng" kern="100" dirty="0" err="1">
                <a:solidFill>
                  <a:srgbClr val="0563C1"/>
                </a:solidFill>
                <a:effectLst/>
                <a:highlight>
                  <a:srgbClr val="C0C0C0"/>
                </a:highligh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india_states.geojson</a:t>
            </a:r>
            <a:r>
              <a:rPr lang="en-IN" sz="1600" kern="100" dirty="0">
                <a:effectLst/>
                <a:highlight>
                  <a:srgbClr val="C0C0C0"/>
                </a:highligh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”</a:t>
            </a:r>
          </a:p>
          <a:p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E6F96F-2124-14E5-57D4-EC57619C30B8}"/>
              </a:ext>
            </a:extLst>
          </p:cNvPr>
          <p:cNvSpPr txBox="1"/>
          <p:nvPr/>
        </p:nvSpPr>
        <p:spPr>
          <a:xfrm>
            <a:off x="4843568" y="2556103"/>
            <a:ext cx="6102626" cy="584775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en-IN" sz="3200" b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  <a:ea typeface="Calibri" panose="020F0502020204030204" pitchFamily="34" charset="0"/>
              </a:rPr>
              <a:t>Data Transformation</a:t>
            </a:r>
            <a:endParaRPr lang="en-IN" sz="3200" b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B90AE74-DBF0-CC69-F27B-53EF90B998AF}"/>
              </a:ext>
            </a:extLst>
          </p:cNvPr>
          <p:cNvSpPr txBox="1"/>
          <p:nvPr/>
        </p:nvSpPr>
        <p:spPr>
          <a:xfrm>
            <a:off x="3935896" y="3261216"/>
            <a:ext cx="7951304" cy="29448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  In this step the JSON files that are available in the folders are converted into the readable and understandable </a:t>
            </a:r>
            <a:r>
              <a:rPr lang="en-IN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DataFrame</a:t>
            </a:r>
            <a:r>
              <a:rPr lang="en-IN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format by using the for loop and iterating file by file and then finally the </a:t>
            </a:r>
            <a:r>
              <a:rPr lang="en-IN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DataFrame</a:t>
            </a:r>
            <a:r>
              <a:rPr lang="en-IN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is created. In order to perform this step I've used **</a:t>
            </a:r>
            <a:r>
              <a:rPr lang="en-IN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os</a:t>
            </a:r>
            <a:r>
              <a:rPr lang="en-IN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**, **</a:t>
            </a:r>
            <a:r>
              <a:rPr lang="en-IN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json</a:t>
            </a:r>
            <a:r>
              <a:rPr lang="en-IN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** and **pandas** packages. And finally converted the </a:t>
            </a:r>
            <a:r>
              <a:rPr lang="en-IN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dataframe</a:t>
            </a:r>
            <a:r>
              <a:rPr lang="en-IN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into CSV file and storing in the local drive.   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IN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   This converts a given string into a dictionary which allows you to access your JSON data easily within my code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IN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   The JSON data and print that data same as we access the keys and values of a dictionary. 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938599-2BD7-7B2A-D67C-5AE7ED5B83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D22BD5-93D9-4432-A7F3-40E7E8B951ED}" type="datetime1">
              <a:rPr lang="en-US" smtClean="0"/>
              <a:t>8/21/2024</a:t>
            </a:fld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FEE6735-F7F5-3F8F-1261-4079F4BEB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71434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5E15E-8758-15D1-7C79-C3A8F4166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5400" u="sng" cap="none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Insights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3038BE-5295-437D-644E-8C567B351257}"/>
              </a:ext>
            </a:extLst>
          </p:cNvPr>
          <p:cNvSpPr>
            <a:spLocks noGrp="1"/>
          </p:cNvSpPr>
          <p:nvPr>
            <p:ph sz="half" idx="15"/>
          </p:nvPr>
        </p:nvSpPr>
        <p:spPr/>
        <p:txBody>
          <a:bodyPr/>
          <a:lstStyle/>
          <a:p>
            <a:r>
              <a:rPr lang="en-IN" b="1" dirty="0"/>
              <a:t>Transactions-Insights:</a:t>
            </a:r>
          </a:p>
          <a:p>
            <a:r>
              <a:rPr lang="en-IN" dirty="0"/>
              <a:t>	</a:t>
            </a:r>
            <a:r>
              <a:rPr lang="en-US" dirty="0"/>
              <a:t>showing quarter wise financial type </a:t>
            </a:r>
          </a:p>
          <a:p>
            <a:r>
              <a:rPr lang="en-US" dirty="0"/>
              <a:t>wise year wise transaction for states.</a:t>
            </a:r>
          </a:p>
          <a:p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FD4743-3281-9870-1F87-372F2942DA9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738730" y="2481940"/>
            <a:ext cx="5327373" cy="3759200"/>
          </a:xfrm>
        </p:spPr>
        <p:txBody>
          <a:bodyPr/>
          <a:lstStyle/>
          <a:p>
            <a:pPr marL="0" indent="0">
              <a:buNone/>
            </a:pPr>
            <a:r>
              <a:rPr lang="en-IN" b="1" dirty="0"/>
              <a:t>Users-Insights</a:t>
            </a:r>
            <a:r>
              <a:rPr lang="en-IN" dirty="0"/>
              <a:t>:</a:t>
            </a:r>
          </a:p>
          <a:p>
            <a:pPr marL="0" indent="0">
              <a:buNone/>
            </a:pPr>
            <a:r>
              <a:rPr lang="en-IN" dirty="0"/>
              <a:t>	</a:t>
            </a:r>
            <a:r>
              <a:rPr lang="en-US" dirty="0"/>
              <a:t>showing quarter user wise financial type wise year wise  user  for states.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/>
              <a:t>	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E6E04CB-93E8-7078-8C14-A77ADF80D6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6444" y="3967198"/>
            <a:ext cx="5128704" cy="22938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FD14539-60D7-9BDF-E5BF-E4B65BAF3E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8612" y="4012547"/>
            <a:ext cx="5806943" cy="2286198"/>
          </a:xfrm>
          <a:prstGeom prst="rect">
            <a:avLst/>
          </a:prstGeo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7EFB464-BB54-0C68-6847-D7EEF9642D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D1F06-D71F-4666-9108-E8BF4F5349C5}" type="datetime1">
              <a:rPr lang="en-US" smtClean="0"/>
              <a:t>8/21/2024</a:t>
            </a:fld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63D6DCC-E2A0-E995-BD16-D0CCF76E3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29833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AD2AE59-5630-4D5C-83A9-4CDEF4D7D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0712" y="666071"/>
            <a:ext cx="9389288" cy="1362456"/>
          </a:xfrm>
        </p:spPr>
        <p:txBody>
          <a:bodyPr>
            <a:normAutofit/>
          </a:bodyPr>
          <a:lstStyle/>
          <a:p>
            <a:r>
              <a:rPr lang="en-IN" sz="3600" u="sng" dirty="0">
                <a:latin typeface="Baskerville Old Face" panose="02020602080505020303" pitchFamily="18" charset="0"/>
              </a:rPr>
              <a:t>Exploratory Data Analysis</a:t>
            </a:r>
            <a:endParaRPr lang="en-US" sz="3600" dirty="0">
              <a:latin typeface="Baskerville Old Face" panose="02020602080505020303" pitchFamily="18" charset="0"/>
            </a:endParaRPr>
          </a:p>
        </p:txBody>
      </p:sp>
      <p:graphicFrame>
        <p:nvGraphicFramePr>
          <p:cNvPr id="13" name="Diagram 12">
            <a:extLst>
              <a:ext uri="{FF2B5EF4-FFF2-40B4-BE49-F238E27FC236}">
                <a16:creationId xmlns:a16="http://schemas.microsoft.com/office/drawing/2014/main" id="{EF759CA6-B977-A1BF-0324-F27A88F4D6F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33265004"/>
              </p:ext>
            </p:extLst>
          </p:nvPr>
        </p:nvGraphicFramePr>
        <p:xfrm>
          <a:off x="357809" y="795130"/>
          <a:ext cx="9802191" cy="53432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5" name="Picture 14">
            <a:extLst>
              <a:ext uri="{FF2B5EF4-FFF2-40B4-BE49-F238E27FC236}">
                <a16:creationId xmlns:a16="http://schemas.microsoft.com/office/drawing/2014/main" id="{1DEC39ED-DBEC-AC69-D1BA-14D78273BB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3775" y="4829473"/>
            <a:ext cx="2718451" cy="31752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A4A2C1F-8143-AE03-3B63-29CAB10CAF2D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-17862" t="-15216" r="60847" b="15216"/>
          <a:stretch/>
        </p:blipFill>
        <p:spPr>
          <a:xfrm>
            <a:off x="1292086" y="4288015"/>
            <a:ext cx="6231835" cy="1717964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7F06A5-DE57-7724-849E-DA19A2CFC3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E429E-8A35-4601-B73D-594026BD091B}" type="datetime1">
              <a:rPr lang="en-US" smtClean="0"/>
              <a:t>8/21/2024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F471B2-B76A-3633-6EBC-C3F5024613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16945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08C79-A4AC-4B5D-92DF-600737E4D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2588" y="385923"/>
            <a:ext cx="7889768" cy="2039341"/>
          </a:xfrm>
        </p:spPr>
        <p:txBody>
          <a:bodyPr>
            <a:norm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2800" u="sng" kern="100" cap="none" dirty="0">
                <a:ln/>
                <a:solidFill>
                  <a:schemeClr val="accent4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 DASHBOARD CREATION</a:t>
            </a:r>
            <a:endParaRPr lang="en-IN" sz="2800" u="sng" kern="100" cap="none" dirty="0">
              <a:ln/>
              <a:solidFill>
                <a:schemeClr val="accent4"/>
              </a:solidFill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E7B7B1C-D205-3921-67B2-13DB0BF37883}"/>
              </a:ext>
            </a:extLst>
          </p:cNvPr>
          <p:cNvSpPr txBox="1"/>
          <p:nvPr/>
        </p:nvSpPr>
        <p:spPr>
          <a:xfrm>
            <a:off x="2684394" y="1020558"/>
            <a:ext cx="68232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kern="100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THE MAIN COMPONENTS OF DASHBOARD ARE</a:t>
            </a:r>
            <a:endParaRPr lang="en-IN" sz="1800" kern="100" dirty="0">
              <a:solidFill>
                <a:srgbClr val="0070C0"/>
              </a:solidFill>
              <a:effectLst/>
              <a:latin typeface="Consolas" panose="020B0609020204030204" pitchFamily="49" charset="0"/>
              <a:ea typeface="Calibri" panose="020F0502020204030204" pitchFamily="34" charset="0"/>
              <a:cs typeface="Latha" panose="020B0604020202020204" pitchFamily="34" charset="0"/>
            </a:endParaRPr>
          </a:p>
        </p:txBody>
      </p:sp>
      <p:graphicFrame>
        <p:nvGraphicFramePr>
          <p:cNvPr id="16" name="Diagram 15">
            <a:extLst>
              <a:ext uri="{FF2B5EF4-FFF2-40B4-BE49-F238E27FC236}">
                <a16:creationId xmlns:a16="http://schemas.microsoft.com/office/drawing/2014/main" id="{0589B933-DA19-7FFE-E433-E2FE5618032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29752628"/>
              </p:ext>
            </p:extLst>
          </p:nvPr>
        </p:nvGraphicFramePr>
        <p:xfrm>
          <a:off x="3460474" y="1340195"/>
          <a:ext cx="7946045" cy="12003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ABA78CFF-5531-27DA-D753-4B1597E65F08}"/>
              </a:ext>
            </a:extLst>
          </p:cNvPr>
          <p:cNvSpPr txBox="1"/>
          <p:nvPr/>
        </p:nvSpPr>
        <p:spPr>
          <a:xfrm>
            <a:off x="2774674" y="2540524"/>
            <a:ext cx="10171118" cy="52937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Geo-Visualization:</a:t>
            </a:r>
          </a:p>
          <a:p>
            <a:r>
              <a:rPr lang="en-IN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   The India map shows the Total Transactions of </a:t>
            </a:r>
            <a:r>
              <a:rPr lang="en-IN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PhonePe</a:t>
            </a:r>
            <a:r>
              <a:rPr lang="en-IN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in both state wide and District wide.</a:t>
            </a:r>
          </a:p>
          <a:p>
            <a:r>
              <a:rPr lang="en-IN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It comes with zoom option and on hover displays the content related to that particular state or district.</a:t>
            </a:r>
          </a:p>
          <a:p>
            <a:r>
              <a:rPr lang="en-IN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The main functions I have used to create this map are (User can give year and quarter input to show </a:t>
            </a:r>
          </a:p>
          <a:p>
            <a:r>
              <a:rPr lang="en-IN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how the data changed over time)</a:t>
            </a:r>
            <a:endParaRPr lang="en-IN" sz="1800" kern="100" dirty="0">
              <a:effectLst/>
              <a:latin typeface="Consolas" panose="020B0609020204030204" pitchFamily="49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r>
              <a:rPr lang="en-IN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Transactions Analysis:</a:t>
            </a:r>
          </a:p>
          <a:p>
            <a:r>
              <a:rPr lang="en-IN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   The Transactions data mainly contains the total Transactions count and total amount  in each state and </a:t>
            </a:r>
            <a:endParaRPr lang="en-IN" sz="1800" kern="100" dirty="0">
              <a:effectLst/>
              <a:latin typeface="Consolas" panose="020B0609020204030204" pitchFamily="49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r>
              <a:rPr lang="en-IN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district, I have used different graphs available in </a:t>
            </a:r>
            <a:r>
              <a:rPr lang="en-IN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plotly</a:t>
            </a:r>
            <a:r>
              <a:rPr lang="en-IN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to represent this data.</a:t>
            </a:r>
            <a:endParaRPr lang="en-IN" sz="1800" kern="100" dirty="0">
              <a:effectLst/>
              <a:latin typeface="Consolas" panose="020B0609020204030204" pitchFamily="49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r>
              <a:rPr lang="en-IN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   1 State-wise </a:t>
            </a:r>
            <a:r>
              <a:rPr lang="en-IN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study:The</a:t>
            </a:r>
            <a:r>
              <a:rPr lang="en-IN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above bar graph shows the increasing order of </a:t>
            </a:r>
            <a:r>
              <a:rPr lang="en-IN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PhonePe</a:t>
            </a:r>
            <a:r>
              <a:rPr lang="en-IN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Transactions </a:t>
            </a:r>
          </a:p>
          <a:p>
            <a:r>
              <a:rPr lang="en-IN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according to the states of India, Here we can observe the top states with the highest Transaction by </a:t>
            </a:r>
          </a:p>
          <a:p>
            <a:r>
              <a:rPr lang="en-IN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looking at graph.</a:t>
            </a:r>
            <a:endParaRPr lang="en-IN" sz="1800" kern="100" dirty="0">
              <a:effectLst/>
              <a:latin typeface="Consolas" panose="020B0609020204030204" pitchFamily="49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r>
              <a:rPr lang="en-IN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   2 District-wise study: User can observe how transactions are happening in districts of a selected </a:t>
            </a:r>
          </a:p>
          <a:p>
            <a:r>
              <a:rPr lang="en-IN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state. We can observe the leading </a:t>
            </a:r>
            <a:r>
              <a:rPr lang="en-IN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distric</a:t>
            </a:r>
            <a:r>
              <a:rPr lang="en-IN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in a state    </a:t>
            </a:r>
            <a:endParaRPr lang="en-IN" sz="1800" kern="100" dirty="0">
              <a:effectLst/>
              <a:latin typeface="Consolas" panose="020B0609020204030204" pitchFamily="49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r>
              <a:rPr lang="en-IN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   3 Year-wise study: We can observe the states with total transactions in particular mode in the selected year</a:t>
            </a:r>
            <a:endParaRPr lang="en-IN" sz="1800" kern="100" dirty="0">
              <a:effectLst/>
              <a:latin typeface="Consolas" panose="020B0609020204030204" pitchFamily="49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r>
              <a:rPr lang="en-IN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   4 Overall </a:t>
            </a:r>
            <a:r>
              <a:rPr lang="en-IN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Analysis:To</a:t>
            </a:r>
            <a:r>
              <a:rPr lang="en-IN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show how the transactions drastically increased with time</a:t>
            </a:r>
            <a:endParaRPr lang="en-IN" sz="1800" kern="100" dirty="0">
              <a:effectLst/>
              <a:latin typeface="Consolas" panose="020B0609020204030204" pitchFamily="49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r>
              <a:rPr lang="en-IN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  </a:t>
            </a:r>
            <a:endParaRPr lang="en-IN" sz="1800" kern="100" dirty="0">
              <a:effectLst/>
              <a:latin typeface="Consolas" panose="020B0609020204030204" pitchFamily="49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r>
              <a:rPr lang="en-IN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</a:t>
            </a:r>
            <a:endParaRPr lang="en-IN" sz="1800" kern="100" dirty="0">
              <a:effectLst/>
              <a:latin typeface="Consolas" panose="020B0609020204030204" pitchFamily="49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r>
              <a:rPr lang="en-IN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   </a:t>
            </a:r>
            <a:endParaRPr lang="en-IN" sz="1800" kern="100" dirty="0">
              <a:effectLst/>
              <a:latin typeface="Consolas" panose="020B0609020204030204" pitchFamily="49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Date Placeholder 19">
            <a:extLst>
              <a:ext uri="{FF2B5EF4-FFF2-40B4-BE49-F238E27FC236}">
                <a16:creationId xmlns:a16="http://schemas.microsoft.com/office/drawing/2014/main" id="{44027C5C-A753-78C4-6DF2-22616972FA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62FFA-F22E-4188-A649-F419B9D78662}" type="datetime1">
              <a:rPr lang="en-US" smtClean="0"/>
              <a:t>8/21/2024</a:t>
            </a:fld>
            <a:endParaRPr lang="en-US" dirty="0"/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00B4FEB1-E95D-0778-B372-E6AF2561D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87899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F49DB6-BE5C-590A-76EB-C8C0A14C2C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1548" y="137575"/>
            <a:ext cx="7889768" cy="641743"/>
          </a:xfrm>
        </p:spPr>
        <p:txBody>
          <a:bodyPr>
            <a:normAutofit fontScale="90000"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en-IN" cap="none" dirty="0">
                <a:ln/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Continue</a:t>
            </a:r>
            <a:r>
              <a:rPr lang="en-IN" cap="none" dirty="0">
                <a:ln/>
                <a:solidFill>
                  <a:schemeClr val="accent4"/>
                </a:solidFill>
              </a:rPr>
              <a:t>:</a:t>
            </a:r>
            <a:br>
              <a:rPr lang="en-IN" cap="none" dirty="0">
                <a:ln/>
                <a:solidFill>
                  <a:schemeClr val="accent4"/>
                </a:solidFill>
              </a:rPr>
            </a:br>
            <a:endParaRPr lang="en-IN" cap="none" dirty="0">
              <a:ln/>
              <a:solidFill>
                <a:schemeClr val="accent4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976029-662E-F5E5-6CAB-722687079AFF}"/>
              </a:ext>
            </a:extLst>
          </p:cNvPr>
          <p:cNvSpPr txBox="1"/>
          <p:nvPr/>
        </p:nvSpPr>
        <p:spPr>
          <a:xfrm>
            <a:off x="3418213" y="743627"/>
            <a:ext cx="8667769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User Data Analysis: </a:t>
            </a:r>
            <a:endParaRPr lang="en-IN" sz="1800" b="1" kern="100" dirty="0">
              <a:effectLst/>
              <a:latin typeface="Consolas" panose="020B0609020204030204" pitchFamily="49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r>
              <a:rPr lang="en-IN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   The Users data mainly contains the Registered Users count and App openings via different mobile brands in each state and  </a:t>
            </a:r>
            <a:r>
              <a:rPr lang="en-IN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district,I</a:t>
            </a:r>
            <a:r>
              <a:rPr lang="en-IN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have used different graphs available in </a:t>
            </a:r>
            <a:r>
              <a:rPr lang="en-IN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plotly</a:t>
            </a:r>
            <a:r>
              <a:rPr lang="en-IN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to represent this data.</a:t>
            </a:r>
            <a:endParaRPr lang="en-IN" sz="1800" kern="100" dirty="0">
              <a:effectLst/>
              <a:latin typeface="Consolas" panose="020B0609020204030204" pitchFamily="49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r>
              <a:rPr lang="en-IN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   1 State-wise study: User can observe how the App Openings are growing and how Registered users are growing in a state</a:t>
            </a:r>
            <a:r>
              <a:rPr lang="en-IN" kern="100" dirty="0">
                <a:latin typeface="Consolas" panose="020B0609020204030204" pitchFamily="49" charset="0"/>
                <a:ea typeface="Calibri" panose="020F0502020204030204" pitchFamily="34" charset="0"/>
                <a:cs typeface="Latha" panose="020B0604020202020204" pitchFamily="34" charset="0"/>
              </a:rPr>
              <a:t>.</a:t>
            </a:r>
            <a:endParaRPr lang="en-IN" sz="1800" kern="100" dirty="0">
              <a:effectLst/>
              <a:latin typeface="Consolas" panose="020B0609020204030204" pitchFamily="49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r>
              <a:rPr lang="en-IN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   2 District-wise study: User can observe how App Openings are happening in districts of a selected state.    </a:t>
            </a:r>
            <a:endParaRPr lang="en-IN" sz="1800" kern="100" dirty="0">
              <a:effectLst/>
              <a:latin typeface="Consolas" panose="020B0609020204030204" pitchFamily="49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r>
              <a:rPr lang="en-IN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   3 Year-wise study: User can observe the top leading brands in a particular state in given year.    </a:t>
            </a:r>
            <a:endParaRPr lang="en-IN" sz="1800" kern="100" dirty="0">
              <a:effectLst/>
              <a:latin typeface="Consolas" panose="020B0609020204030204" pitchFamily="49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r>
              <a:rPr lang="en-IN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   4 Overall Analysis: We can see that the Registered Users and App openings are increasing year by year.    </a:t>
            </a:r>
            <a:endParaRPr lang="en-IN" sz="1800" kern="100" dirty="0">
              <a:effectLst/>
              <a:latin typeface="Consolas" panose="020B0609020204030204" pitchFamily="49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r>
              <a:rPr lang="en-IN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Top States Data:</a:t>
            </a:r>
            <a:endParaRPr lang="en-IN" sz="1800" b="1" kern="100" dirty="0">
              <a:effectLst/>
              <a:latin typeface="Consolas" panose="020B0609020204030204" pitchFamily="49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r>
              <a:rPr lang="en-IN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   1 States with top Registered users</a:t>
            </a:r>
            <a:endParaRPr lang="en-IN" sz="1800" kern="100" dirty="0">
              <a:effectLst/>
              <a:latin typeface="Consolas" panose="020B0609020204030204" pitchFamily="49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r>
              <a:rPr lang="en-IN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   2 States with top Total Amount Transacted</a:t>
            </a:r>
            <a:endParaRPr lang="en-IN" sz="1800" kern="100" dirty="0">
              <a:effectLst/>
              <a:latin typeface="Consolas" panose="020B0609020204030204" pitchFamily="49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r>
              <a:rPr lang="en-IN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   3 States with highest Transactions count</a:t>
            </a:r>
            <a:endParaRPr lang="en-IN" sz="1800" kern="100" dirty="0">
              <a:effectLst/>
              <a:latin typeface="Consolas" panose="020B0609020204030204" pitchFamily="49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r>
              <a:rPr lang="en-IN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   4 States with top app openings</a:t>
            </a:r>
            <a:endParaRPr lang="en-IN" sz="1800" kern="100" dirty="0">
              <a:effectLst/>
              <a:latin typeface="Consolas" panose="020B0609020204030204" pitchFamily="49" charset="0"/>
              <a:ea typeface="Calibri" panose="020F0502020204030204" pitchFamily="34" charset="0"/>
              <a:cs typeface="Latha" panose="020B0604020202020204" pitchFamily="34" charset="0"/>
            </a:endParaRP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A565C832-5140-A18A-01DA-93E2C68E6B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C46901-8894-487B-9CAF-23FD501C5FA5}" type="datetime1">
              <a:rPr lang="en-US" smtClean="0"/>
              <a:t>8/21/2024</a:t>
            </a:fld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CAE411A-B5EE-7024-5232-63340F7627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68361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E9620-39A1-CCD6-524F-07DEB2BF80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536" y="173495"/>
            <a:ext cx="9389288" cy="624575"/>
          </a:xfrm>
        </p:spPr>
        <p:txBody>
          <a:bodyPr>
            <a:normAutofit/>
          </a:bodyPr>
          <a:lstStyle/>
          <a:p>
            <a:r>
              <a:rPr lang="en-IN" sz="2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Transaction Insights Visualization: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F608FD5-71CF-29AF-6806-D908321AA768}"/>
              </a:ext>
            </a:extLst>
          </p:cNvPr>
          <p:cNvPicPr>
            <a:picLocks noGrp="1" noChangeAspect="1"/>
          </p:cNvPicPr>
          <p:nvPr>
            <p:ph sz="half" idx="14"/>
          </p:nvPr>
        </p:nvPicPr>
        <p:blipFill>
          <a:blip r:embed="rId2"/>
          <a:stretch>
            <a:fillRect/>
          </a:stretch>
        </p:blipFill>
        <p:spPr>
          <a:xfrm>
            <a:off x="413716" y="1008309"/>
            <a:ext cx="4893779" cy="3108445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2541C4E-5717-A16C-529F-BC6DC427DE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1079" y="2790403"/>
            <a:ext cx="5378976" cy="132040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5D7BCD1-A4DB-ACCE-E7A8-02FF237CF45C}"/>
              </a:ext>
            </a:extLst>
          </p:cNvPr>
          <p:cNvSpPr txBox="1"/>
          <p:nvPr/>
        </p:nvSpPr>
        <p:spPr>
          <a:xfrm>
            <a:off x="760388" y="4142327"/>
            <a:ext cx="4078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[Transaction insights using bobble plot]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A7EC94-E2ED-04E6-F398-58A296CF1E72}"/>
              </a:ext>
            </a:extLst>
          </p:cNvPr>
          <p:cNvSpPr txBox="1"/>
          <p:nvPr/>
        </p:nvSpPr>
        <p:spPr>
          <a:xfrm>
            <a:off x="314536" y="4750904"/>
            <a:ext cx="545508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 am using bobble plot for visualization.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 Select the Andaman State and year of 2018 in first Quarter.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result is </a:t>
            </a:r>
            <a:r>
              <a:rPr lang="en-I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Recharge&amp;Bill</a:t>
            </a: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payment is High Transaction.</a:t>
            </a:r>
          </a:p>
          <a:p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590A377-5B57-A7F1-5D03-5DFD88E2AFC5}"/>
              </a:ext>
            </a:extLst>
          </p:cNvPr>
          <p:cNvSpPr txBox="1"/>
          <p:nvPr/>
        </p:nvSpPr>
        <p:spPr>
          <a:xfrm>
            <a:off x="5816877" y="4110804"/>
            <a:ext cx="61274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[Transaction insights using pie chart]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66A6D93-CCDE-3C41-ADF5-B267F11E2B2A}"/>
              </a:ext>
            </a:extLst>
          </p:cNvPr>
          <p:cNvSpPr txBox="1"/>
          <p:nvPr/>
        </p:nvSpPr>
        <p:spPr>
          <a:xfrm>
            <a:off x="5481079" y="4750904"/>
            <a:ext cx="612747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 am using pie chart for Transaction count with to transaction type. The result is </a:t>
            </a:r>
            <a:r>
              <a:rPr lang="en-I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Recharge&amp;Bill</a:t>
            </a: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payment is High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Transaction count and amount.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A6AB5E-487F-2085-02CD-E58EDF2F3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FA52C-D123-4DE2-89EE-FB7E41B214AD}" type="datetime1">
              <a:rPr lang="en-US" smtClean="0"/>
              <a:t>8/21/2024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610241-4667-0960-D267-E433524C2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18835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A9BE8-6F57-472D-6648-4434A8D993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502" y="220251"/>
            <a:ext cx="9389288" cy="651074"/>
          </a:xfrm>
        </p:spPr>
        <p:txBody>
          <a:bodyPr>
            <a:normAutofit/>
          </a:bodyPr>
          <a:lstStyle/>
          <a:p>
            <a:r>
              <a:rPr lang="en-IN" sz="28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Transaction type wise Analysis: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4DCDCDD-F9F4-ABF1-A971-58A356F3E2C9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1282791" y="5116935"/>
            <a:ext cx="8954513" cy="1534059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	The transaction type wise means merchant payment wise showing the result of year wise total transaction count and amount.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	Year wise average amount per transaction compare with average value of 2018 to 2023. Merchant payments is high on 2018</a:t>
            </a:r>
            <a:r>
              <a:rPr lang="en-IN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year.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0E3AB29-9EE9-574D-B686-3452C8A1F8D0}"/>
              </a:ext>
            </a:extLst>
          </p:cNvPr>
          <p:cNvPicPr>
            <a:picLocks noGrp="1" noChangeAspect="1"/>
          </p:cNvPicPr>
          <p:nvPr>
            <p:ph sz="half" idx="14"/>
          </p:nvPr>
        </p:nvPicPr>
        <p:blipFill>
          <a:blip r:embed="rId2"/>
          <a:stretch>
            <a:fillRect/>
          </a:stretch>
        </p:blipFill>
        <p:spPr>
          <a:xfrm>
            <a:off x="347870" y="974035"/>
            <a:ext cx="9889434" cy="356814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CAD77BF-01DC-3882-D44C-A6D2A3C2F10F}"/>
              </a:ext>
            </a:extLst>
          </p:cNvPr>
          <p:cNvSpPr txBox="1"/>
          <p:nvPr/>
        </p:nvSpPr>
        <p:spPr>
          <a:xfrm>
            <a:off x="3743637" y="4644893"/>
            <a:ext cx="3200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Transaction type wise Analysis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AC4C31-0139-78FB-98D2-0D1F8DA843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E79B4C-4D84-4595-87FE-51B98CB41EEB}" type="datetime1">
              <a:rPr lang="en-US" smtClean="0"/>
              <a:t>8/21/2024</a:t>
            </a:fld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5A3852F-83CF-F247-47CC-C8D06D2E8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63659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E85B1A-A680-9CFF-FFB6-3B54F6246E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562" y="31408"/>
            <a:ext cx="9389288" cy="405914"/>
          </a:xfrm>
        </p:spPr>
        <p:txBody>
          <a:bodyPr>
            <a:normAutofit fontScale="90000"/>
          </a:bodyPr>
          <a:lstStyle/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Insights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C3FADF8-0768-565B-44A9-7B21A7C655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722" y="725558"/>
            <a:ext cx="5804452" cy="27829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657BF57-E244-4003-5AD5-133502FEA7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2367" y="2257157"/>
            <a:ext cx="4910928" cy="12513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53330B2-D507-ABAB-DBB3-0A4557D305EE}"/>
              </a:ext>
            </a:extLst>
          </p:cNvPr>
          <p:cNvSpPr txBox="1"/>
          <p:nvPr/>
        </p:nvSpPr>
        <p:spPr>
          <a:xfrm>
            <a:off x="208722" y="4048528"/>
            <a:ext cx="580445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 am using bobble plot for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brands. 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 Select the Andaman State and year of 2021 in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IN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rd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Quarter. The result is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xiaomi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High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count and percentage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I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24BAE3-C8BC-C127-7D7B-3F70C5DE7199}"/>
              </a:ext>
            </a:extLst>
          </p:cNvPr>
          <p:cNvSpPr txBox="1"/>
          <p:nvPr/>
        </p:nvSpPr>
        <p:spPr>
          <a:xfrm>
            <a:off x="6096000" y="4048528"/>
            <a:ext cx="612747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 am using pie chart for brand wise count 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with user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result is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xiaomi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High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percentage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FF7E041-7DDA-71E6-8BA6-56C8E4AEA353}"/>
              </a:ext>
            </a:extLst>
          </p:cNvPr>
          <p:cNvSpPr txBox="1"/>
          <p:nvPr/>
        </p:nvSpPr>
        <p:spPr>
          <a:xfrm>
            <a:off x="1065971" y="3508513"/>
            <a:ext cx="48776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[User insights using bobble plot]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5F62812-4ABA-EE1D-1F38-F33EE00BB992}"/>
              </a:ext>
            </a:extLst>
          </p:cNvPr>
          <p:cNvSpPr txBox="1"/>
          <p:nvPr/>
        </p:nvSpPr>
        <p:spPr>
          <a:xfrm>
            <a:off x="6393346" y="3508513"/>
            <a:ext cx="61274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[User insights using pie chart]</a:t>
            </a:r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EE8E59B2-1BB5-331D-CE13-BDD991F377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AB5D13-A51B-4D01-ABD7-22FB34DDEE97}" type="datetime1">
              <a:rPr lang="en-US" smtClean="0"/>
              <a:t>8/21/2024</a:t>
            </a:fld>
            <a:endParaRPr lang="en-US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9C37C45D-6027-870A-71C8-D6F288FFD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74309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5298A1-533A-067D-B310-1F38CC9E4A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815" y="242578"/>
            <a:ext cx="9389288" cy="753460"/>
          </a:xfrm>
        </p:spPr>
        <p:txBody>
          <a:bodyPr>
            <a:noAutofit/>
          </a:bodyPr>
          <a:lstStyle/>
          <a:p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wise Analysis</a:t>
            </a:r>
            <a:b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sz="2800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3737AEE-E5EB-9492-B965-815C78BDD9A1}"/>
              </a:ext>
            </a:extLst>
          </p:cNvPr>
          <p:cNvPicPr>
            <a:picLocks noGrp="1" noChangeAspect="1"/>
          </p:cNvPicPr>
          <p:nvPr>
            <p:ph sz="half" idx="14"/>
          </p:nvPr>
        </p:nvPicPr>
        <p:blipFill>
          <a:blip r:embed="rId2"/>
          <a:stretch>
            <a:fillRect/>
          </a:stretch>
        </p:blipFill>
        <p:spPr>
          <a:xfrm>
            <a:off x="363026" y="1828799"/>
            <a:ext cx="9871793" cy="37605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F12651D-B5E8-F3F6-C41F-ED79172F0F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026" y="1173270"/>
            <a:ext cx="9871793" cy="65552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FF4CEF7-019A-0A1F-ECE7-BDCB782256D4}"/>
              </a:ext>
            </a:extLst>
          </p:cNvPr>
          <p:cNvSpPr txBox="1"/>
          <p:nvPr/>
        </p:nvSpPr>
        <p:spPr>
          <a:xfrm>
            <a:off x="3367629" y="5684730"/>
            <a:ext cx="40867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wise Analysis in the year of 2023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A000CC5F-905C-9791-C261-13F3C8FAE1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CD3B4-BDBC-434B-A061-4F4D12B47C4D}" type="datetime1">
              <a:rPr lang="en-US" smtClean="0"/>
              <a:t>8/21/2024</a:t>
            </a:fld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9A26A99C-FE1B-8F6C-554F-FC3D3E83F4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09310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4E9CDE-040B-18E7-1325-0E6BEF37AD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85318" y="421512"/>
            <a:ext cx="6449786" cy="1029586"/>
          </a:xfrm>
        </p:spPr>
        <p:txBody>
          <a:bodyPr/>
          <a:lstStyle/>
          <a:p>
            <a:pPr algn="ctr"/>
            <a:r>
              <a:rPr lang="en-IN" u="sng" cap="none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latin typeface="Times New Roman" panose="02020603050405020304" pitchFamily="18" charset="0"/>
                <a:cs typeface="Times New Roman" panose="02020603050405020304" pitchFamily="18" charset="0"/>
              </a:rPr>
              <a:t>Links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009916A-A65C-B619-FA50-2FE56A0A32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30710" y="1703912"/>
            <a:ext cx="6449785" cy="1029586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IN" sz="2000" dirty="0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Video Link:</a:t>
            </a:r>
          </a:p>
          <a:p>
            <a:pPr>
              <a:lnSpc>
                <a:spcPct val="100000"/>
              </a:lnSpc>
              <a:spcAft>
                <a:spcPts val="800"/>
              </a:spcAft>
            </a:pPr>
            <a:r>
              <a:rPr lang="en-IN" sz="1600" u="sng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kanis11/</a:t>
            </a:r>
            <a:r>
              <a:rPr lang="en-IN" sz="1600" u="sng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kanimozhi</a:t>
            </a:r>
            <a:r>
              <a:rPr lang="en-IN" sz="1600" u="sng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: </a:t>
            </a:r>
            <a:r>
              <a:rPr lang="en-IN" sz="1600" u="sng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youtubedataharwesting</a:t>
            </a:r>
            <a:r>
              <a:rPr lang="en-IN" sz="1600" u="sng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(github.com)</a:t>
            </a:r>
            <a:endParaRPr lang="en-IN" sz="1600" u="sng" kern="100" dirty="0">
              <a:solidFill>
                <a:schemeClr val="bg1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Aft>
                <a:spcPts val="800"/>
              </a:spcAft>
            </a:pPr>
            <a:r>
              <a:rPr lang="en-IN" sz="1600" u="sng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https://www.linkedin.com/feed/update/urn:li:ugcPost:7201925977042558976/</a:t>
            </a:r>
            <a:endParaRPr lang="en-IN" sz="1600" u="sng" kern="1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Aft>
                <a:spcPts val="800"/>
              </a:spcAft>
            </a:pPr>
            <a:r>
              <a:rPr lang="en-IN" sz="2000" kern="100" dirty="0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GitHub Link:</a:t>
            </a:r>
          </a:p>
          <a:p>
            <a:pPr>
              <a:lnSpc>
                <a:spcPct val="100000"/>
              </a:lnSpc>
              <a:spcAft>
                <a:spcPts val="800"/>
              </a:spcAft>
            </a:pPr>
            <a:r>
              <a:rPr lang="en-IN" sz="1600" u="sng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kanimozhi</a:t>
            </a:r>
            <a:r>
              <a:rPr lang="en-IN" sz="1600" u="sng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/Homepage.png at main · kanis11/</a:t>
            </a:r>
            <a:r>
              <a:rPr lang="en-IN" sz="1600" u="sng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kanimozhi</a:t>
            </a:r>
            <a:r>
              <a:rPr lang="en-IN" sz="1600" u="sng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(github.com)</a:t>
            </a:r>
            <a:r>
              <a:rPr lang="en-IN" sz="16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pPr>
              <a:lnSpc>
                <a:spcPct val="100000"/>
              </a:lnSpc>
              <a:spcAft>
                <a:spcPts val="800"/>
              </a:spcAft>
            </a:pPr>
            <a:endParaRPr lang="en-IN" sz="16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B0E9E41-C157-891C-5AA2-5A7FA445EC2B}"/>
              </a:ext>
            </a:extLst>
          </p:cNvPr>
          <p:cNvSpPr txBox="1"/>
          <p:nvPr/>
        </p:nvSpPr>
        <p:spPr>
          <a:xfrm>
            <a:off x="-1530626" y="2094822"/>
            <a:ext cx="6102626" cy="42580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3292A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30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askerville Old Face"/>
                <a:ea typeface="+mn-ea"/>
                <a:cs typeface="+mn-cs"/>
              </a:rPr>
              <a:t>L</a:t>
            </a:r>
          </a:p>
        </p:txBody>
      </p: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4C24C6CC-397A-3931-68B2-9D9D056802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6416C6-5E9C-4AAE-B1EB-DE003957AB94}" type="datetime1">
              <a:rPr lang="en-US" smtClean="0"/>
              <a:t>8/21/2024</a:t>
            </a:fld>
            <a:endParaRPr lang="en-US" dirty="0"/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FE7DC8BC-82BA-BF6F-F010-DED77B3D6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41938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074ED05-FD82-B8BE-F127-708A8649F18F}"/>
              </a:ext>
            </a:extLst>
          </p:cNvPr>
          <p:cNvSpPr txBox="1">
            <a:spLocks/>
          </p:cNvSpPr>
          <p:nvPr/>
        </p:nvSpPr>
        <p:spPr>
          <a:xfrm>
            <a:off x="6619438" y="1709928"/>
            <a:ext cx="3922776" cy="430682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chemeClr val="accent3"/>
                </a:solidFill>
                <a:latin typeface="Gill Sans Nova Light" panose="020B0302020104020203" pitchFamily="34" charset="0"/>
                <a:cs typeface="Gill Sans Light" panose="020B0302020104020203" pitchFamily="34" charset="-79"/>
              </a:rPr>
              <a:t>Introduction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chemeClr val="accent3"/>
                </a:solidFill>
                <a:latin typeface="Gill Sans Nova Light" panose="020B0302020104020203" pitchFamily="34" charset="0"/>
                <a:cs typeface="Gill Sans Light" panose="020B0302020104020203" pitchFamily="34" charset="-79"/>
              </a:rPr>
              <a:t>Tools Install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chemeClr val="accent3"/>
                </a:solidFill>
                <a:latin typeface="Gill Sans Nova Light" panose="020B0302020104020203" pitchFamily="34" charset="0"/>
                <a:cs typeface="Gill Sans Light" panose="020B0302020104020203" pitchFamily="34" charset="-79"/>
              </a:rPr>
              <a:t>Requirement Libraries to Install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chemeClr val="accent3"/>
                </a:solidFill>
                <a:latin typeface="Gill Sans Nova Light" panose="020B0302020104020203" pitchFamily="34" charset="0"/>
                <a:cs typeface="Gill Sans Light" panose="020B0302020104020203" pitchFamily="34" charset="-79"/>
              </a:rPr>
              <a:t>Import Libraries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chemeClr val="accent3"/>
                </a:solidFill>
                <a:latin typeface="Gill Sans Nova Light" panose="020B0302020104020203" pitchFamily="34" charset="0"/>
                <a:cs typeface="Gill Sans Light" panose="020B0302020104020203" pitchFamily="34" charset="-79"/>
              </a:rPr>
              <a:t>Extract data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chemeClr val="accent3"/>
                </a:solidFill>
                <a:latin typeface="Gill Sans Nova Light" panose="020B0302020104020203" pitchFamily="34" charset="0"/>
                <a:cs typeface="Calibri"/>
              </a:rPr>
              <a:t>E D A Process and Framework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en-US" sz="2400" dirty="0">
              <a:solidFill>
                <a:schemeClr val="accent3"/>
              </a:solidFill>
              <a:latin typeface="Gill Sans Nova Light" panose="020B0302020104020203" pitchFamily="34" charset="0"/>
              <a:cs typeface="Calibri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3FC92AA-DAD6-BB1E-BDCB-5AE8C0BD75E9}"/>
              </a:ext>
            </a:extLst>
          </p:cNvPr>
          <p:cNvSpPr txBox="1"/>
          <p:nvPr/>
        </p:nvSpPr>
        <p:spPr>
          <a:xfrm>
            <a:off x="5108447" y="493776"/>
            <a:ext cx="302198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6000" b="1" dirty="0">
                <a:solidFill>
                  <a:schemeClr val="accent4">
                    <a:lumMod val="75000"/>
                  </a:schemeClr>
                </a:solidFill>
                <a:latin typeface="Bahnschrift" panose="020B0502040204020203" pitchFamily="34" charset="0"/>
              </a:rPr>
              <a:t>AGENTA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CD6E4DC-DBD6-8314-5A83-4B26122C33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6CAB1-A31A-40A9-8047-86817E404199}" type="datetime1">
              <a:rPr lang="en-US" smtClean="0"/>
              <a:t>8/21/2024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447A1F-B96E-9311-E559-FB30A13E6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34949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7877" y="898524"/>
            <a:ext cx="7606895" cy="2029967"/>
          </a:xfrm>
        </p:spPr>
        <p:txBody>
          <a:bodyPr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en-US" sz="3600" u="sng" cap="none" spc="50" dirty="0">
                <a:ln w="9525" cmpd="sng">
                  <a:noFill/>
                  <a:prstDash val="solid"/>
                </a:ln>
                <a:solidFill>
                  <a:schemeClr val="bg1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SUMMARY</a:t>
            </a:r>
            <a:endParaRPr lang="en-US" u="sng" cap="none" dirty="0">
              <a:solidFill>
                <a:schemeClr val="bg1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Picture Placeholder 13" descr="Woman walking in office">
            <a:extLst>
              <a:ext uri="{FF2B5EF4-FFF2-40B4-BE49-F238E27FC236}">
                <a16:creationId xmlns:a16="http://schemas.microsoft.com/office/drawing/2014/main" id="{206549BD-D8AF-D3BE-750E-5F8C50CCB5B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l="35913" r="35913"/>
          <a:stretch/>
        </p:blipFill>
        <p:spPr>
          <a:xfrm>
            <a:off x="1011337" y="9212"/>
            <a:ext cx="2029967" cy="4850544"/>
          </a:xfr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7441910-6501-5C60-C05A-BAFF34C25798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3694622" y="1881606"/>
            <a:ext cx="7615274" cy="2978150"/>
          </a:xfrm>
        </p:spPr>
        <p:txBody>
          <a:bodyPr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- The result of this project is a live </a:t>
            </a:r>
            <a:r>
              <a:rPr lang="en-IN" kern="100" dirty="0">
                <a:solidFill>
                  <a:srgbClr val="FFFF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geo visualization </a:t>
            </a:r>
            <a:r>
              <a:rPr lang="en-IN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dashboard that displays information and </a:t>
            </a:r>
            <a:r>
              <a:rPr lang="en-IN" kern="100" dirty="0">
                <a:solidFill>
                  <a:srgbClr val="FFFF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insights</a:t>
            </a:r>
            <a:r>
              <a:rPr lang="en-IN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from the </a:t>
            </a:r>
            <a:r>
              <a:rPr lang="en-IN" kern="100" dirty="0" err="1">
                <a:solidFill>
                  <a:srgbClr val="FFFF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Phonepe</a:t>
            </a:r>
            <a:r>
              <a:rPr lang="en-IN" kern="100" dirty="0">
                <a:solidFill>
                  <a:srgbClr val="FFFF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Pulse GitHub repository </a:t>
            </a:r>
            <a:r>
              <a:rPr lang="en-IN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in an interactive and visually appealing manner. </a:t>
            </a:r>
            <a:endParaRPr lang="en-IN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- The dashboard provides at least </a:t>
            </a:r>
            <a:r>
              <a:rPr lang="en-IN" kern="100" dirty="0">
                <a:solidFill>
                  <a:srgbClr val="FFFF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10 different dropdown options </a:t>
            </a:r>
            <a:r>
              <a:rPr lang="en-IN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for users to select various facts and figures for display.</a:t>
            </a:r>
            <a:endParaRPr lang="en-IN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- The data is efficiently</a:t>
            </a:r>
            <a:r>
              <a:rPr lang="en-IN" kern="100" dirty="0">
                <a:solidFill>
                  <a:srgbClr val="FFFF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stored </a:t>
            </a:r>
            <a:r>
              <a:rPr lang="en-IN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in a </a:t>
            </a:r>
            <a:r>
              <a:rPr lang="en-IN" kern="100" dirty="0">
                <a:solidFill>
                  <a:srgbClr val="FFFF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MySQL database</a:t>
            </a:r>
            <a:r>
              <a:rPr lang="en-IN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and is dynamically </a:t>
            </a:r>
            <a:r>
              <a:rPr lang="en-IN" kern="100" dirty="0">
                <a:solidFill>
                  <a:srgbClr val="FFFF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updated</a:t>
            </a:r>
            <a:r>
              <a:rPr lang="en-IN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to reflect the latest data.</a:t>
            </a:r>
            <a:endParaRPr lang="en-IN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- Users can access the dashboard from a </a:t>
            </a:r>
            <a:r>
              <a:rPr lang="en-IN" kern="100" dirty="0">
                <a:solidFill>
                  <a:srgbClr val="FFFF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web browser </a:t>
            </a:r>
            <a:r>
              <a:rPr lang="en-IN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and easily navigate the different </a:t>
            </a:r>
            <a:r>
              <a:rPr lang="en-IN" kern="100" dirty="0">
                <a:solidFill>
                  <a:srgbClr val="FFFF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visualizations</a:t>
            </a:r>
            <a:r>
              <a:rPr lang="en-IN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and </a:t>
            </a:r>
            <a:r>
              <a:rPr lang="en-IN" kern="100" dirty="0">
                <a:solidFill>
                  <a:srgbClr val="FFFF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facts and figures displayed</a:t>
            </a:r>
            <a:r>
              <a:rPr lang="en-IN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. </a:t>
            </a:r>
            <a:endParaRPr lang="en-IN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- The dashboard provides </a:t>
            </a:r>
            <a:r>
              <a:rPr lang="en-IN" kern="100" dirty="0">
                <a:solidFill>
                  <a:srgbClr val="FFFF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valuable insights and information </a:t>
            </a:r>
            <a:r>
              <a:rPr lang="en-IN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about the data in the </a:t>
            </a:r>
            <a:r>
              <a:rPr lang="en-IN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Phonepe</a:t>
            </a:r>
            <a:r>
              <a:rPr lang="en-IN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Pulse GitHub repository, making it a valuable tool for </a:t>
            </a:r>
            <a:r>
              <a:rPr lang="en-IN" kern="100" dirty="0">
                <a:solidFill>
                  <a:srgbClr val="FFFF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data analysis and decision-making.</a:t>
            </a:r>
            <a:endParaRPr lang="en-IN" kern="100" dirty="0">
              <a:solidFill>
                <a:srgbClr val="FFFF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1C668341-39BE-4448-B29D-2594AE6D75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901853" y="2682814"/>
            <a:ext cx="274320" cy="27432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31C374B-40F2-4B1E-A9D8-6E5C932FF1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0" y="2824876"/>
            <a:ext cx="2011680" cy="7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A31562-1698-C2CC-34E3-475AA3A957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E1A4E-E65F-45CE-8D2F-5A7EF72091C9}" type="datetime1">
              <a:rPr lang="en-US" smtClean="0"/>
              <a:t>8/21/2024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E3BB0D-4FDA-F286-430D-0C0AA5277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39208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AEE93-8585-46D4-A7EC-F184E317CB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00245" y="544285"/>
            <a:ext cx="5528217" cy="2685383"/>
          </a:xfrm>
        </p:spPr>
        <p:txBody>
          <a:bodyPr>
            <a:normAutofit/>
          </a:bodyPr>
          <a:lstStyle/>
          <a:p>
            <a:br>
              <a:rPr kumimoji="0" lang="en-US" sz="5400" i="0" u="none" strike="noStrike" kern="1200" cap="none" normalizeH="0" baseline="0" noProof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uLnTx/>
                <a:uFillTx/>
                <a:latin typeface="Imprint MT Shadow" panose="04020605060303030202" pitchFamily="82" charset="0"/>
              </a:rPr>
            </a:br>
            <a:r>
              <a:rPr kumimoji="0" lang="en-US" sz="5400" i="0" u="none" strike="noStrike" kern="1200" cap="none" normalizeH="0" baseline="0" noProof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uLnTx/>
                <a:uFillTx/>
                <a:latin typeface="Imprint MT Shadow" panose="04020605060303030202" pitchFamily="82" charset="0"/>
              </a:rPr>
              <a:t>Thank You</a:t>
            </a:r>
            <a:endParaRPr lang="en-US" sz="5400" cap="none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latin typeface="Imprint MT Shadow" panose="040206050603030302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64939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DE7F2-E890-4744-88DD-A75F5E3005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33694" y="660358"/>
            <a:ext cx="6285410" cy="1040426"/>
          </a:xfrm>
        </p:spPr>
        <p:txBody>
          <a:bodyPr>
            <a:normAutofit/>
          </a:bodyPr>
          <a:lstStyle/>
          <a:p>
            <a:r>
              <a:rPr lang="en-US" u="sng" dirty="0"/>
              <a:t>Introduction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C1ABCA-9049-5BF1-5626-2DDF015323E9}"/>
              </a:ext>
            </a:extLst>
          </p:cNvPr>
          <p:cNvSpPr txBox="1"/>
          <p:nvPr/>
        </p:nvSpPr>
        <p:spPr>
          <a:xfrm>
            <a:off x="4237701" y="1642564"/>
            <a:ext cx="8063426" cy="4093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000" b="0" i="0" dirty="0" err="1">
                <a:solidFill>
                  <a:srgbClr val="FFFF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PhonePe</a:t>
            </a:r>
            <a:r>
              <a:rPr lang="en-US" sz="20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is an Indian digital payments and financial services </a:t>
            </a:r>
          </a:p>
          <a:p>
            <a:r>
              <a:rPr lang="en-US" sz="20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company headquartered in </a:t>
            </a:r>
            <a:r>
              <a:rPr lang="en-US" sz="2000" b="0" i="0" dirty="0">
                <a:solidFill>
                  <a:srgbClr val="FFFF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Bengaluru, </a:t>
            </a:r>
            <a:r>
              <a:rPr lang="en-US" sz="20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Karnataka, India. </a:t>
            </a:r>
            <a:r>
              <a:rPr lang="en-US" sz="2000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PhonePe</a:t>
            </a:r>
            <a:r>
              <a:rPr lang="en-US" sz="20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was </a:t>
            </a:r>
          </a:p>
          <a:p>
            <a:r>
              <a:rPr lang="en-US" sz="20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founded in December 2015. he </a:t>
            </a:r>
            <a:r>
              <a:rPr lang="en-US" sz="2000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PhonePe</a:t>
            </a:r>
            <a:r>
              <a:rPr lang="en-US" sz="20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app, based on the </a:t>
            </a:r>
            <a:r>
              <a:rPr lang="en-US" sz="2000" b="0" i="0" dirty="0">
                <a:solidFill>
                  <a:srgbClr val="FFFF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Unified Payments</a:t>
            </a:r>
          </a:p>
          <a:p>
            <a:r>
              <a:rPr lang="en-US" sz="2000" b="0" i="0" dirty="0">
                <a:solidFill>
                  <a:srgbClr val="FFFF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Interface (UPI)</a:t>
            </a:r>
            <a:r>
              <a:rPr lang="en-US" sz="20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000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PhonePe</a:t>
            </a:r>
            <a:r>
              <a:rPr lang="en-US" sz="20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is a mobile payment platform using which </a:t>
            </a:r>
          </a:p>
          <a:p>
            <a:r>
              <a:rPr lang="en-US" sz="20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you can transfer money </a:t>
            </a:r>
            <a:r>
              <a:rPr lang="en-US" sz="2000" b="0" i="0" dirty="0">
                <a:solidFill>
                  <a:srgbClr val="FFFF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using UPI, </a:t>
            </a:r>
            <a:r>
              <a:rPr lang="en-US" sz="20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recharge phone numbers, pay </a:t>
            </a:r>
          </a:p>
          <a:p>
            <a:r>
              <a:rPr lang="en-US" sz="20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utility bills, etc. The company aims to </a:t>
            </a:r>
            <a:r>
              <a:rPr lang="en-US" sz="2000" b="0" i="0" dirty="0">
                <a:solidFill>
                  <a:srgbClr val="FFFF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make digital payments so easy, safe</a:t>
            </a:r>
            <a:r>
              <a:rPr lang="en-US" sz="20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r>
              <a:rPr lang="en-US" sz="20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and universally accepted that people never feel the need to </a:t>
            </a:r>
            <a:r>
              <a:rPr lang="en-US" sz="2000" b="0" i="0" dirty="0">
                <a:solidFill>
                  <a:srgbClr val="FFFF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carry cash or</a:t>
            </a:r>
          </a:p>
          <a:p>
            <a:r>
              <a:rPr lang="en-US" sz="2000" b="0" i="0" dirty="0">
                <a:solidFill>
                  <a:srgbClr val="FFFF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cards again.</a:t>
            </a:r>
          </a:p>
          <a:p>
            <a:endParaRPr lang="en-US" sz="2000" b="0" i="0" dirty="0">
              <a:solidFill>
                <a:srgbClr val="FFFF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We create </a:t>
            </a:r>
            <a:r>
              <a:rPr lang="en-US" sz="20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web app 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analyse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the </a:t>
            </a:r>
            <a:r>
              <a:rPr lang="en-US" sz="2000" dirty="0" err="1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Phonepe</a:t>
            </a:r>
            <a:r>
              <a:rPr lang="en-US" sz="20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transaction and users</a:t>
            </a:r>
          </a:p>
          <a:p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depending on various </a:t>
            </a:r>
            <a:r>
              <a:rPr lang="en-US" sz="20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Years, Quarters, States, and Types of transaction and </a:t>
            </a:r>
          </a:p>
          <a:p>
            <a:r>
              <a:rPr lang="en-US" sz="20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give a Geographical and Geo visualization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output based on given </a:t>
            </a:r>
          </a:p>
          <a:p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requirements.</a:t>
            </a:r>
            <a:endParaRPr lang="en-IN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7A89F5-4250-6465-EC65-69B811CC38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18030"/>
            <a:ext cx="4161474" cy="4161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7891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33694" y="544285"/>
            <a:ext cx="6594768" cy="3445329"/>
          </a:xfrm>
        </p:spPr>
        <p:txBody>
          <a:bodyPr>
            <a:normAutofit/>
          </a:bodyPr>
          <a:lstStyle/>
          <a:p>
            <a:r>
              <a:rPr lang="en-US" cap="none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DEVELOPER GUIDE </a:t>
            </a:r>
          </a:p>
        </p:txBody>
      </p:sp>
      <p:pic>
        <p:nvPicPr>
          <p:cNvPr id="13" name="Picture Placeholder 12" descr="Low angle view of tall buildings">
            <a:extLst>
              <a:ext uri="{FF2B5EF4-FFF2-40B4-BE49-F238E27FC236}">
                <a16:creationId xmlns:a16="http://schemas.microsoft.com/office/drawing/2014/main" id="{1DFE730E-30E7-DA99-A3EE-ACB889D161E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43" r="43"/>
          <a:stretch/>
        </p:blipFill>
        <p:spPr>
          <a:xfrm>
            <a:off x="0" y="-1"/>
            <a:ext cx="4076118" cy="6096678"/>
          </a:xfrm>
        </p:spPr>
      </p:pic>
      <p:sp>
        <p:nvSpPr>
          <p:cNvPr id="44" name="Oval 43">
            <a:extLst>
              <a:ext uri="{FF2B5EF4-FFF2-40B4-BE49-F238E27FC236}">
                <a16:creationId xmlns:a16="http://schemas.microsoft.com/office/drawing/2014/main" id="{5F855448-57DF-E468-AF41-00CAAC2D7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903349" y="5895479"/>
            <a:ext cx="274320" cy="2743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52FDA21-768F-9929-E6D6-D78CD4F8E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97971" y="1909602"/>
            <a:ext cx="4160955" cy="4149155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95392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E1C88-627C-4655-A4FB-0BB02EDB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896112"/>
            <a:ext cx="6589150" cy="1988706"/>
          </a:xfrm>
        </p:spPr>
        <p:txBody>
          <a:bodyPr>
            <a:norm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4400" kern="100" cap="none" dirty="0">
                <a:ln/>
                <a:solidFill>
                  <a:schemeClr val="accent4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Libraries/Modules needed for the project!</a:t>
            </a:r>
            <a:endParaRPr lang="en-IN" sz="4400" kern="100" cap="none" dirty="0">
              <a:ln/>
              <a:solidFill>
                <a:schemeClr val="accent4"/>
              </a:solidFill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3634FE-ADF0-4BC3-A0A9-447EA9DD096B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762001" y="2666238"/>
            <a:ext cx="6597650" cy="3295650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b="1" u="sng" kern="100" dirty="0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1.Tools install</a:t>
            </a:r>
            <a:endParaRPr lang="en-IN" u="sng" kern="100" dirty="0">
              <a:solidFill>
                <a:schemeClr val="accent4">
                  <a:lumMod val="60000"/>
                  <a:lumOff val="40000"/>
                </a:schemeClr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1. [</a:t>
            </a:r>
            <a:r>
              <a:rPr lang="en-IN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Plotly</a:t>
            </a:r>
            <a:r>
              <a:rPr lang="en-IN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](</a:t>
            </a:r>
            <a:r>
              <a:rPr lang="en-IN" u="sng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https://plotly.com/python/</a:t>
            </a:r>
            <a:r>
              <a:rPr lang="en-IN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 - (To plot and visualize the data)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2. [Pandas](</a:t>
            </a:r>
            <a:r>
              <a:rPr lang="en-IN" u="sng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https://pandas.pydata.org/docs/</a:t>
            </a:r>
            <a:r>
              <a:rPr lang="en-IN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 - (To Create a </a:t>
            </a:r>
            <a:r>
              <a:rPr lang="en-IN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DataFrame</a:t>
            </a:r>
            <a:r>
              <a:rPr lang="en-IN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with the scraped data)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3. </a:t>
            </a:r>
            <a:r>
              <a:rPr lang="en-IN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mysql.connector</a:t>
            </a:r>
            <a:r>
              <a:rPr lang="en-IN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- (To store and retrieve the data)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4. [</a:t>
            </a:r>
            <a:r>
              <a:rPr lang="en-IN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Streamlit</a:t>
            </a:r>
            <a:r>
              <a:rPr lang="en-IN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](</a:t>
            </a:r>
            <a:r>
              <a:rPr lang="en-IN" u="sng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https://docs.streamlit.io/library/api-reference</a:t>
            </a:r>
            <a:r>
              <a:rPr lang="en-IN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 - (To Create Graphical user Interface)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5. </a:t>
            </a:r>
            <a:r>
              <a:rPr lang="en-IN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json</a:t>
            </a:r>
            <a:r>
              <a:rPr lang="en-IN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- (To load the </a:t>
            </a:r>
            <a:r>
              <a:rPr lang="en-IN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json</a:t>
            </a:r>
            <a:r>
              <a:rPr lang="en-IN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files)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6. </a:t>
            </a:r>
            <a:r>
              <a:rPr lang="en-IN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git.repo.base</a:t>
            </a:r>
            <a:r>
              <a:rPr lang="en-IN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- (To clone the GitHub repository)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46A030-6C29-693D-55E1-805856FCAE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AC69F-1FE5-4B82-B6E7-94B783D54AC7}" type="datetime1">
              <a:rPr lang="en-US" smtClean="0"/>
              <a:t>8/21/2024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06A7BC-F788-2A80-BE37-EAB17E84A2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63722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74771" y="576943"/>
            <a:ext cx="6449786" cy="1029586"/>
          </a:xfrm>
        </p:spPr>
        <p:txBody>
          <a:bodyPr>
            <a:norm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en-IN" u="sng" cap="none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Tools Install</a:t>
            </a:r>
            <a:endParaRPr lang="en-US" cap="none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B31212EF-4A2E-B896-BB8B-0DE067D4E9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0825" y="2120233"/>
            <a:ext cx="7083635" cy="371890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E342EB7-5132-B84E-7199-561C545A5C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2A060-0FD9-4749-925B-C92ED0EE4D08}" type="datetime1">
              <a:rPr lang="en-US" smtClean="0"/>
              <a:t>8/21/2024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B3649C-E5A9-6F15-278D-1EF5962380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32519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9ED9544-36D5-0A39-36B5-C677449EDCCD}"/>
              </a:ext>
            </a:extLst>
          </p:cNvPr>
          <p:cNvSpPr txBox="1"/>
          <p:nvPr/>
        </p:nvSpPr>
        <p:spPr>
          <a:xfrm>
            <a:off x="524289" y="689976"/>
            <a:ext cx="6097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Python 3.12.2 or higher:</a:t>
            </a:r>
            <a:endParaRPr lang="en-IN" sz="1200" dirty="0"/>
          </a:p>
        </p:txBody>
      </p:sp>
      <p:pic>
        <p:nvPicPr>
          <p:cNvPr id="8" name="Picture 7" descr="A black screen with white text&#10;&#10;Description automatically generated">
            <a:extLst>
              <a:ext uri="{FF2B5EF4-FFF2-40B4-BE49-F238E27FC236}">
                <a16:creationId xmlns:a16="http://schemas.microsoft.com/office/drawing/2014/main" id="{7A022651-A7E3-3EE0-78D9-EE32E0A099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7640" y="304824"/>
            <a:ext cx="3416300" cy="9175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549D5E1-9886-38CF-A77D-B3209EAF6B7C}"/>
              </a:ext>
            </a:extLst>
          </p:cNvPr>
          <p:cNvSpPr txBox="1"/>
          <p:nvPr/>
        </p:nvSpPr>
        <p:spPr>
          <a:xfrm>
            <a:off x="5136046" y="1259794"/>
            <a:ext cx="6097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2.Python Version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1A820D9-B8FB-8E91-830D-D2CBDD3DCCAC}"/>
              </a:ext>
            </a:extLst>
          </p:cNvPr>
          <p:cNvSpPr txBox="1"/>
          <p:nvPr/>
        </p:nvSpPr>
        <p:spPr>
          <a:xfrm>
            <a:off x="524289" y="1972125"/>
            <a:ext cx="6097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MySQL:</a:t>
            </a:r>
            <a:endParaRPr lang="en-IN" dirty="0"/>
          </a:p>
        </p:txBody>
      </p:sp>
      <p:pic>
        <p:nvPicPr>
          <p:cNvPr id="13" name="Picture 12" descr="A screenshot of a computer&#10;&#10;Description automatically generated">
            <a:extLst>
              <a:ext uri="{FF2B5EF4-FFF2-40B4-BE49-F238E27FC236}">
                <a16:creationId xmlns:a16="http://schemas.microsoft.com/office/drawing/2014/main" id="{65ABAED8-BCCE-0112-AF55-E7EA6BC4D9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7640" y="1658952"/>
            <a:ext cx="3663315" cy="197993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39297D6-C6B2-3E98-A2C4-8C4C9EF1E669}"/>
              </a:ext>
            </a:extLst>
          </p:cNvPr>
          <p:cNvSpPr txBox="1"/>
          <p:nvPr/>
        </p:nvSpPr>
        <p:spPr>
          <a:xfrm>
            <a:off x="4877628" y="3733596"/>
            <a:ext cx="6097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3.MYSQL Home page</a:t>
            </a:r>
            <a:endParaRPr lang="en-IN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C0BE24E-6787-01BF-CC06-CFB2DE104C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2258" y="4261202"/>
            <a:ext cx="9899374" cy="187569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50A501F-A9E3-53F6-C056-5B77392F5B57}"/>
              </a:ext>
            </a:extLst>
          </p:cNvPr>
          <p:cNvSpPr txBox="1"/>
          <p:nvPr/>
        </p:nvSpPr>
        <p:spPr>
          <a:xfrm>
            <a:off x="4616726" y="6319466"/>
            <a:ext cx="609765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4.Getting </a:t>
            </a:r>
            <a:r>
              <a:rPr lang="en-US" sz="2000" b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geojson</a:t>
            </a:r>
            <a:r>
              <a:rPr lang="en-US" sz="2000" b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file from the git hub link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5FD27D8-D292-6FF3-B34E-0E69B31B266A}"/>
              </a:ext>
            </a:extLst>
          </p:cNvPr>
          <p:cNvSpPr txBox="1"/>
          <p:nvPr/>
        </p:nvSpPr>
        <p:spPr>
          <a:xfrm>
            <a:off x="325506" y="3807988"/>
            <a:ext cx="6097656" cy="3740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kumimoji="0" lang="en-IN" b="1" i="0" u="none" strike="noStrike" kern="1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To clone the GitHub repository:</a:t>
            </a:r>
            <a:endParaRPr lang="en-IN" b="1" kern="1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3570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FF4A08-84A9-198C-462E-74D8337F8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3738" y="469071"/>
            <a:ext cx="5099501" cy="1325880"/>
          </a:xfrm>
        </p:spPr>
        <p:txBody>
          <a:bodyPr>
            <a:norm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en-IN" sz="3600" u="sng" dirty="0">
                <a:ln/>
                <a:solidFill>
                  <a:schemeClr val="accent4"/>
                </a:solidFill>
              </a:rPr>
              <a:t>Requirement Libraries to Install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4BE12DD9-3BF8-1BE4-6E83-0F4740D364AF}"/>
              </a:ext>
            </a:extLst>
          </p:cNvPr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4053183238"/>
              </p:ext>
            </p:extLst>
          </p:nvPr>
        </p:nvGraphicFramePr>
        <p:xfrm>
          <a:off x="7236543" y="2015613"/>
          <a:ext cx="4696696" cy="4485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1" name="Picture 10">
            <a:extLst>
              <a:ext uri="{FF2B5EF4-FFF2-40B4-BE49-F238E27FC236}">
                <a16:creationId xmlns:a16="http://schemas.microsoft.com/office/drawing/2014/main" id="{B9FB6942-A4EF-5829-BA8A-5EE38D74EE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8605" y="1510448"/>
            <a:ext cx="4153260" cy="31016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3099CF-35E5-FF07-0C9D-3F0F2AF121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56836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D9C14-B093-EF67-1781-4856C6772B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0440" y="896111"/>
            <a:ext cx="7889768" cy="753785"/>
          </a:xfrm>
        </p:spPr>
        <p:txBody>
          <a:bodyPr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en-IN" u="sng" cap="none" dirty="0">
                <a:ln/>
                <a:solidFill>
                  <a:schemeClr val="accent3"/>
                </a:solidFill>
              </a:rPr>
              <a:t>Import Libraries</a:t>
            </a:r>
            <a:endParaRPr lang="en-IN" cap="none" dirty="0">
              <a:ln/>
              <a:solidFill>
                <a:schemeClr val="accent3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10DC6B-7349-8B00-99E3-C524CA383A6D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3520440" y="1878496"/>
            <a:ext cx="2994660" cy="4387091"/>
          </a:xfrm>
        </p:spPr>
        <p:txBody>
          <a:bodyPr>
            <a:noAutofit/>
          </a:bodyPr>
          <a:lstStyle/>
          <a:p>
            <a:r>
              <a:rPr lang="en-IN" b="1" dirty="0">
                <a:effectLst/>
                <a:latin typeface="Candara" panose="020E0502030303020204" pitchFamily="34" charset="0"/>
              </a:rPr>
              <a:t>#pandas, </a:t>
            </a:r>
            <a:r>
              <a:rPr lang="en-IN" b="1" dirty="0" err="1">
                <a:effectLst/>
                <a:latin typeface="Candara" panose="020E0502030303020204" pitchFamily="34" charset="0"/>
              </a:rPr>
              <a:t>numpy</a:t>
            </a:r>
            <a:r>
              <a:rPr lang="en-IN" b="1" dirty="0">
                <a:effectLst/>
                <a:latin typeface="Candara" panose="020E0502030303020204" pitchFamily="34" charset="0"/>
              </a:rPr>
              <a:t> and file handling libraries</a:t>
            </a:r>
          </a:p>
          <a:p>
            <a:r>
              <a:rPr lang="en-IN" b="1" dirty="0">
                <a:effectLst/>
                <a:latin typeface="Candara" panose="020E0502030303020204" pitchFamily="34" charset="0"/>
              </a:rPr>
              <a:t>import </a:t>
            </a:r>
            <a:r>
              <a:rPr lang="en-IN" b="1" dirty="0" err="1">
                <a:effectLst/>
                <a:latin typeface="Candara" panose="020E0502030303020204" pitchFamily="34" charset="0"/>
              </a:rPr>
              <a:t>os</a:t>
            </a:r>
            <a:endParaRPr lang="en-IN" b="1" dirty="0">
              <a:effectLst/>
              <a:latin typeface="Candara" panose="020E0502030303020204" pitchFamily="34" charset="0"/>
            </a:endParaRPr>
          </a:p>
          <a:p>
            <a:r>
              <a:rPr lang="en-IN" b="1" dirty="0">
                <a:effectLst/>
                <a:latin typeface="Candara" panose="020E0502030303020204" pitchFamily="34" charset="0"/>
              </a:rPr>
              <a:t>import pandas as pd</a:t>
            </a:r>
          </a:p>
          <a:p>
            <a:r>
              <a:rPr lang="en-IN" b="1" dirty="0">
                <a:effectLst/>
                <a:latin typeface="Candara" panose="020E0502030303020204" pitchFamily="34" charset="0"/>
              </a:rPr>
              <a:t>import </a:t>
            </a:r>
            <a:r>
              <a:rPr lang="en-IN" b="1" dirty="0" err="1">
                <a:effectLst/>
                <a:latin typeface="Candara" panose="020E0502030303020204" pitchFamily="34" charset="0"/>
              </a:rPr>
              <a:t>json</a:t>
            </a:r>
            <a:endParaRPr lang="en-IN" b="1" dirty="0">
              <a:effectLst/>
              <a:latin typeface="Candara" panose="020E0502030303020204" pitchFamily="34" charset="0"/>
            </a:endParaRPr>
          </a:p>
          <a:p>
            <a:r>
              <a:rPr lang="en-IN" b="1" dirty="0">
                <a:effectLst/>
                <a:latin typeface="Candara" panose="020E0502030303020204" pitchFamily="34" charset="0"/>
              </a:rPr>
              <a:t>#Dashboard Libraries</a:t>
            </a:r>
          </a:p>
          <a:p>
            <a:r>
              <a:rPr lang="en-IN" b="1" dirty="0">
                <a:effectLst/>
                <a:latin typeface="Candara" panose="020E0502030303020204" pitchFamily="34" charset="0"/>
              </a:rPr>
              <a:t>import </a:t>
            </a:r>
            <a:r>
              <a:rPr lang="en-IN" b="1" dirty="0" err="1">
                <a:effectLst/>
                <a:latin typeface="Candara" panose="020E0502030303020204" pitchFamily="34" charset="0"/>
              </a:rPr>
              <a:t>streamlit</a:t>
            </a:r>
            <a:r>
              <a:rPr lang="en-IN" b="1" dirty="0">
                <a:effectLst/>
                <a:latin typeface="Candara" panose="020E0502030303020204" pitchFamily="34" charset="0"/>
              </a:rPr>
              <a:t> as </a:t>
            </a:r>
            <a:r>
              <a:rPr lang="en-IN" b="1" dirty="0" err="1">
                <a:effectLst/>
                <a:latin typeface="Candara" panose="020E0502030303020204" pitchFamily="34" charset="0"/>
              </a:rPr>
              <a:t>st</a:t>
            </a:r>
            <a:endParaRPr lang="en-IN" b="1" dirty="0">
              <a:effectLst/>
              <a:latin typeface="Candara" panose="020E0502030303020204" pitchFamily="34" charset="0"/>
            </a:endParaRPr>
          </a:p>
          <a:p>
            <a:r>
              <a:rPr lang="en-IN" b="1" dirty="0">
                <a:effectLst/>
                <a:latin typeface="Candara" panose="020E0502030303020204" pitchFamily="34" charset="0"/>
              </a:rPr>
              <a:t>import </a:t>
            </a:r>
            <a:r>
              <a:rPr lang="en-IN" b="1" dirty="0" err="1">
                <a:effectLst/>
                <a:latin typeface="Candara" panose="020E0502030303020204" pitchFamily="34" charset="0"/>
              </a:rPr>
              <a:t>plotly.express</a:t>
            </a:r>
            <a:r>
              <a:rPr lang="en-IN" b="1" dirty="0">
                <a:effectLst/>
                <a:latin typeface="Candara" panose="020E0502030303020204" pitchFamily="34" charset="0"/>
              </a:rPr>
              <a:t> as </a:t>
            </a:r>
            <a:r>
              <a:rPr lang="en-IN" b="1" dirty="0" err="1">
                <a:effectLst/>
                <a:latin typeface="Candara" panose="020E0502030303020204" pitchFamily="34" charset="0"/>
              </a:rPr>
              <a:t>px</a:t>
            </a:r>
            <a:endParaRPr lang="en-IN" b="1" dirty="0">
              <a:effectLst/>
              <a:latin typeface="Candara" panose="020E0502030303020204" pitchFamily="34" charset="0"/>
            </a:endParaRPr>
          </a:p>
          <a:p>
            <a:r>
              <a:rPr lang="en-IN" b="1" dirty="0">
                <a:effectLst/>
                <a:latin typeface="Candara" panose="020E0502030303020204" pitchFamily="34" charset="0"/>
              </a:rPr>
              <a:t>import </a:t>
            </a:r>
            <a:r>
              <a:rPr lang="en-IN" b="1" dirty="0" err="1">
                <a:effectLst/>
                <a:latin typeface="Candara" panose="020E0502030303020204" pitchFamily="34" charset="0"/>
              </a:rPr>
              <a:t>matplotlib.pyplot</a:t>
            </a:r>
            <a:r>
              <a:rPr lang="en-IN" b="1" dirty="0">
                <a:effectLst/>
                <a:latin typeface="Candara" panose="020E0502030303020204" pitchFamily="34" charset="0"/>
              </a:rPr>
              <a:t> as </a:t>
            </a:r>
            <a:r>
              <a:rPr lang="en-IN" b="1" dirty="0" err="1">
                <a:effectLst/>
                <a:latin typeface="Candara" panose="020E0502030303020204" pitchFamily="34" charset="0"/>
              </a:rPr>
              <a:t>plt</a:t>
            </a:r>
            <a:endParaRPr lang="en-IN" b="1" dirty="0">
              <a:effectLst/>
              <a:latin typeface="Candara" panose="020E0502030303020204" pitchFamily="34" charset="0"/>
            </a:endParaRPr>
          </a:p>
          <a:p>
            <a:r>
              <a:rPr lang="en-IN" b="1" dirty="0">
                <a:effectLst/>
                <a:latin typeface="Candara" panose="020E0502030303020204" pitchFamily="34" charset="0"/>
              </a:rPr>
              <a:t>import </a:t>
            </a:r>
            <a:r>
              <a:rPr lang="en-IN" b="1" dirty="0" err="1">
                <a:effectLst/>
                <a:latin typeface="Candara" panose="020E0502030303020204" pitchFamily="34" charset="0"/>
              </a:rPr>
              <a:t>plotly.express</a:t>
            </a:r>
            <a:r>
              <a:rPr lang="en-IN" b="1" dirty="0">
                <a:effectLst/>
                <a:latin typeface="Candara" panose="020E0502030303020204" pitchFamily="34" charset="0"/>
              </a:rPr>
              <a:t> as </a:t>
            </a:r>
            <a:r>
              <a:rPr lang="en-IN" b="1" dirty="0" err="1">
                <a:effectLst/>
                <a:latin typeface="Candara" panose="020E0502030303020204" pitchFamily="34" charset="0"/>
              </a:rPr>
              <a:t>px</a:t>
            </a:r>
            <a:endParaRPr lang="en-IN" b="1" dirty="0">
              <a:effectLst/>
              <a:latin typeface="Candara" panose="020E0502030303020204" pitchFamily="34" charset="0"/>
            </a:endParaRPr>
          </a:p>
          <a:p>
            <a:endParaRPr lang="en-IN" b="1" dirty="0">
              <a:latin typeface="Candara" panose="020E0502030303020204" pitchFamily="34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268FB4-8B40-9EDC-0A99-44F4D01B57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26432" y="1873182"/>
            <a:ext cx="4580088" cy="4387090"/>
          </a:xfrm>
        </p:spPr>
        <p:txBody>
          <a:bodyPr/>
          <a:lstStyle/>
          <a:p>
            <a:r>
              <a:rPr lang="en-IN" b="1" dirty="0">
                <a:effectLst/>
                <a:latin typeface="Candara" panose="020E0502030303020204" pitchFamily="34" charset="0"/>
              </a:rPr>
              <a:t>from </a:t>
            </a:r>
            <a:r>
              <a:rPr lang="en-IN" b="1" dirty="0" err="1">
                <a:effectLst/>
                <a:latin typeface="Candara" panose="020E0502030303020204" pitchFamily="34" charset="0"/>
              </a:rPr>
              <a:t>streamlit_option_menu</a:t>
            </a:r>
            <a:r>
              <a:rPr lang="en-IN" b="1" dirty="0">
                <a:effectLst/>
                <a:latin typeface="Candara" panose="020E0502030303020204" pitchFamily="34" charset="0"/>
              </a:rPr>
              <a:t> import </a:t>
            </a:r>
            <a:r>
              <a:rPr lang="en-IN" b="1" dirty="0" err="1">
                <a:effectLst/>
                <a:latin typeface="Candara" panose="020E0502030303020204" pitchFamily="34" charset="0"/>
              </a:rPr>
              <a:t>option_menu</a:t>
            </a:r>
            <a:endParaRPr lang="en-IN" b="1" dirty="0">
              <a:effectLst/>
              <a:latin typeface="Candara" panose="020E0502030303020204" pitchFamily="34" charset="0"/>
            </a:endParaRPr>
          </a:p>
          <a:p>
            <a:r>
              <a:rPr lang="en-IN" b="1" dirty="0">
                <a:effectLst/>
                <a:latin typeface="Candara" panose="020E0502030303020204" pitchFamily="34" charset="0"/>
              </a:rPr>
              <a:t>import PIL</a:t>
            </a:r>
          </a:p>
          <a:p>
            <a:r>
              <a:rPr lang="en-IN" b="1" dirty="0">
                <a:effectLst/>
                <a:latin typeface="Candara" panose="020E0502030303020204" pitchFamily="34" charset="0"/>
              </a:rPr>
              <a:t>from PIL import Image</a:t>
            </a:r>
          </a:p>
          <a:p>
            <a:r>
              <a:rPr lang="en-IN" b="1" dirty="0">
                <a:effectLst/>
                <a:latin typeface="Candara" panose="020E0502030303020204" pitchFamily="34" charset="0"/>
              </a:rPr>
              <a:t>import </a:t>
            </a:r>
            <a:r>
              <a:rPr lang="en-IN" b="1" dirty="0" err="1">
                <a:effectLst/>
                <a:latin typeface="Candara" panose="020E0502030303020204" pitchFamily="34" charset="0"/>
              </a:rPr>
              <a:t>plotly.graph_objects</a:t>
            </a:r>
            <a:r>
              <a:rPr lang="en-IN" b="1" dirty="0">
                <a:effectLst/>
                <a:latin typeface="Candara" panose="020E0502030303020204" pitchFamily="34" charset="0"/>
              </a:rPr>
              <a:t> as go</a:t>
            </a:r>
          </a:p>
          <a:p>
            <a:r>
              <a:rPr lang="en-IN" b="1" dirty="0">
                <a:effectLst/>
                <a:latin typeface="Candara" panose="020E0502030303020204" pitchFamily="34" charset="0"/>
              </a:rPr>
              <a:t>#Clone Libraries</a:t>
            </a:r>
          </a:p>
          <a:p>
            <a:r>
              <a:rPr lang="en-IN" b="1" dirty="0">
                <a:effectLst/>
                <a:latin typeface="Candara" panose="020E0502030303020204" pitchFamily="34" charset="0"/>
              </a:rPr>
              <a:t>import git</a:t>
            </a:r>
          </a:p>
          <a:p>
            <a:r>
              <a:rPr lang="en-IN" b="1" dirty="0">
                <a:effectLst/>
                <a:latin typeface="Candara" panose="020E0502030303020204" pitchFamily="34" charset="0"/>
              </a:rPr>
              <a:t>import requests</a:t>
            </a:r>
          </a:p>
          <a:p>
            <a:r>
              <a:rPr lang="en-IN" b="1" dirty="0">
                <a:effectLst/>
                <a:latin typeface="Candara" panose="020E0502030303020204" pitchFamily="34" charset="0"/>
              </a:rPr>
              <a:t>#SQL Libraries</a:t>
            </a:r>
          </a:p>
          <a:p>
            <a:r>
              <a:rPr lang="en-IN" b="1" dirty="0">
                <a:effectLst/>
                <a:latin typeface="Candara" panose="020E0502030303020204" pitchFamily="34" charset="0"/>
              </a:rPr>
              <a:t>import </a:t>
            </a:r>
            <a:r>
              <a:rPr lang="en-IN" b="1" dirty="0" err="1">
                <a:effectLst/>
                <a:latin typeface="Candara" panose="020E0502030303020204" pitchFamily="34" charset="0"/>
              </a:rPr>
              <a:t>mysql.connector</a:t>
            </a:r>
            <a:r>
              <a:rPr lang="en-IN" b="1" dirty="0">
                <a:effectLst/>
                <a:latin typeface="Candara" panose="020E0502030303020204" pitchFamily="34" charset="0"/>
              </a:rPr>
              <a:t> as </a:t>
            </a:r>
            <a:r>
              <a:rPr lang="en-IN" b="1" dirty="0" err="1">
                <a:effectLst/>
                <a:latin typeface="Candara" panose="020E0502030303020204" pitchFamily="34" charset="0"/>
              </a:rPr>
              <a:t>sql</a:t>
            </a:r>
            <a:endParaRPr lang="en-IN" b="1" dirty="0">
              <a:effectLst/>
              <a:latin typeface="Candara" panose="020E0502030303020204" pitchFamily="34" charset="0"/>
            </a:endParaRPr>
          </a:p>
          <a:p>
            <a:endParaRPr lang="en-IN" b="1" dirty="0">
              <a:latin typeface="Candara" panose="020E0502030303020204" pitchFamily="34" charset="0"/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AD04F9C-541F-A155-67D7-F9DD9852E7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16D61-F3E7-4EB2-B6BC-366D39602348}" type="datetime1">
              <a:rPr lang="en-US" smtClean="0"/>
              <a:t>8/21/2024</a:t>
            </a:fld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3635BD-4B27-20FF-674F-E32531938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0702186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74">
      <a:dk1>
        <a:sysClr val="windowText" lastClr="000000"/>
      </a:dk1>
      <a:lt1>
        <a:sysClr val="window" lastClr="FFFFFF"/>
      </a:lt1>
      <a:dk2>
        <a:srgbClr val="F8F0E3"/>
      </a:dk2>
      <a:lt2>
        <a:srgbClr val="E7E6E6"/>
      </a:lt2>
      <a:accent1>
        <a:srgbClr val="224E7F"/>
      </a:accent1>
      <a:accent2>
        <a:srgbClr val="385E88"/>
      </a:accent2>
      <a:accent3>
        <a:srgbClr val="AA2070"/>
      </a:accent3>
      <a:accent4>
        <a:srgbClr val="EC008C"/>
      </a:accent4>
      <a:accent5>
        <a:srgbClr val="582156"/>
      </a:accent5>
      <a:accent6>
        <a:srgbClr val="958EA2"/>
      </a:accent6>
      <a:hlink>
        <a:srgbClr val="0563C1"/>
      </a:hlink>
      <a:folHlink>
        <a:srgbClr val="954F72"/>
      </a:folHlink>
    </a:clrScheme>
    <a:fontScheme name="Custom 112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33968143_Win32_SL_V3" id="{4DA6DF5E-F5DF-461D-8863-50E9C5721FD0}" vid="{BC6DDDB8-E14A-47D1-98C5-2C109624FD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18903D25-5BE2-4D9E-B7D8-BE1DCAE2DC4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451406B-581B-4C29-A833-E33D8A6AB07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F65614A-92F9-4391-AC3D-F3F5B0704F99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Colorful abstract pitch deck</Template>
  <TotalTime>225</TotalTime>
  <Words>1568</Words>
  <Application>Microsoft Office PowerPoint</Application>
  <PresentationFormat>Widescreen</PresentationFormat>
  <Paragraphs>210</Paragraphs>
  <Slides>21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3" baseType="lpstr">
      <vt:lpstr>Arial</vt:lpstr>
      <vt:lpstr>Avenir Next LT Pro</vt:lpstr>
      <vt:lpstr>Bahnschrift</vt:lpstr>
      <vt:lpstr>Baskerville Old Face</vt:lpstr>
      <vt:lpstr>Calibri</vt:lpstr>
      <vt:lpstr>Candara</vt:lpstr>
      <vt:lpstr>Consolas</vt:lpstr>
      <vt:lpstr>Gill Sans Nova Light</vt:lpstr>
      <vt:lpstr>Imprint MT Shadow</vt:lpstr>
      <vt:lpstr>Times New Roman</vt:lpstr>
      <vt:lpstr>Wingdings</vt:lpstr>
      <vt:lpstr>Custom</vt:lpstr>
      <vt:lpstr>Phonepe Pulse Data Visualization and Exploration</vt:lpstr>
      <vt:lpstr>PowerPoint Presentation</vt:lpstr>
      <vt:lpstr>Introduction</vt:lpstr>
      <vt:lpstr>DEVELOPER GUIDE </vt:lpstr>
      <vt:lpstr>Libraries/Modules needed for the project!</vt:lpstr>
      <vt:lpstr>Tools Install</vt:lpstr>
      <vt:lpstr>PowerPoint Presentation</vt:lpstr>
      <vt:lpstr>Requirement Libraries to Install</vt:lpstr>
      <vt:lpstr>Import Libraries</vt:lpstr>
      <vt:lpstr>Extract Data</vt:lpstr>
      <vt:lpstr>Insights</vt:lpstr>
      <vt:lpstr>Exploratory Data Analysis</vt:lpstr>
      <vt:lpstr> DASHBOARD CREATION</vt:lpstr>
      <vt:lpstr>Continue: </vt:lpstr>
      <vt:lpstr>Transaction Insights Visualization:</vt:lpstr>
      <vt:lpstr>Transaction type wise Analysis:</vt:lpstr>
      <vt:lpstr>User Insights</vt:lpstr>
      <vt:lpstr>User wise Analysis </vt:lpstr>
      <vt:lpstr>Links</vt:lpstr>
      <vt:lpstr>SUMMARY</vt:lpstr>
      <vt:lpstr> 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kani mozhi</dc:creator>
  <cp:lastModifiedBy>kani mozhi</cp:lastModifiedBy>
  <cp:revision>39</cp:revision>
  <dcterms:created xsi:type="dcterms:W3CDTF">2024-08-21T04:51:50Z</dcterms:created>
  <dcterms:modified xsi:type="dcterms:W3CDTF">2024-08-21T17:51:10Z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